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5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503984-020F-4088-B834-236EC94701B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</dgm:pt>
    <dgm:pt modelId="{660B9D64-5A3A-4DD4-A32B-0600C902C700}">
      <dgm:prSet phldrT="[Text]"/>
      <dgm:spPr/>
      <dgm:t>
        <a:bodyPr/>
        <a:lstStyle/>
        <a:p>
          <a:pPr algn="ctr"/>
          <a:r>
            <a:rPr lang="en-US" dirty="0" smtClean="0"/>
            <a:t>Shopper logs into PSFIN</a:t>
          </a:r>
          <a:endParaRPr lang="en-US" dirty="0"/>
        </a:p>
      </dgm:t>
    </dgm:pt>
    <dgm:pt modelId="{8DD6CDD4-0064-4F9A-910B-BB99F133C726}" type="parTrans" cxnId="{782B83EF-2E33-4E31-B518-5E255D31A9F8}">
      <dgm:prSet/>
      <dgm:spPr/>
      <dgm:t>
        <a:bodyPr/>
        <a:lstStyle/>
        <a:p>
          <a:pPr algn="ctr"/>
          <a:endParaRPr lang="en-US"/>
        </a:p>
      </dgm:t>
    </dgm:pt>
    <dgm:pt modelId="{49040A00-ED52-47EE-87E9-09E0EAD778AF}" type="sibTrans" cxnId="{782B83EF-2E33-4E31-B518-5E255D31A9F8}">
      <dgm:prSet/>
      <dgm:spPr/>
      <dgm:t>
        <a:bodyPr/>
        <a:lstStyle/>
        <a:p>
          <a:pPr algn="ctr"/>
          <a:endParaRPr lang="en-US"/>
        </a:p>
      </dgm:t>
    </dgm:pt>
    <dgm:pt modelId="{72BDF0F4-C48F-4A63-B686-E86D8B935313}">
      <dgm:prSet phldrT="[Text]"/>
      <dgm:spPr/>
      <dgm:t>
        <a:bodyPr/>
        <a:lstStyle/>
        <a:p>
          <a:pPr algn="ctr"/>
          <a:r>
            <a:rPr lang="en-US" dirty="0" smtClean="0"/>
            <a:t>Shopper enters GA</a:t>
          </a:r>
          <a:r>
            <a:rPr lang="en-US" i="1" dirty="0" smtClean="0"/>
            <a:t>FIRST </a:t>
          </a:r>
          <a:r>
            <a:rPr lang="en-US" dirty="0" smtClean="0"/>
            <a:t>Marketplace</a:t>
          </a:r>
          <a:endParaRPr lang="en-US" dirty="0"/>
        </a:p>
      </dgm:t>
    </dgm:pt>
    <dgm:pt modelId="{5E372FEA-F6AB-4335-A018-41575F5D9A59}" type="parTrans" cxnId="{B4E811E1-8797-4746-838C-208FE00AD7C5}">
      <dgm:prSet/>
      <dgm:spPr/>
      <dgm:t>
        <a:bodyPr/>
        <a:lstStyle/>
        <a:p>
          <a:pPr algn="ctr"/>
          <a:endParaRPr lang="en-US"/>
        </a:p>
      </dgm:t>
    </dgm:pt>
    <dgm:pt modelId="{242623F7-6ED5-48A6-BE4E-E5A9DEC1135F}" type="sibTrans" cxnId="{B4E811E1-8797-4746-838C-208FE00AD7C5}">
      <dgm:prSet/>
      <dgm:spPr/>
      <dgm:t>
        <a:bodyPr/>
        <a:lstStyle/>
        <a:p>
          <a:pPr algn="ctr"/>
          <a:endParaRPr lang="en-US"/>
        </a:p>
      </dgm:t>
    </dgm:pt>
    <dgm:pt modelId="{5EE2723B-48D6-4DFF-83E0-326467CD77B3}">
      <dgm:prSet phldrT="[Text]"/>
      <dgm:spPr/>
      <dgm:t>
        <a:bodyPr/>
        <a:lstStyle/>
        <a:p>
          <a:pPr algn="ctr"/>
          <a:r>
            <a:rPr lang="en-US" dirty="0" smtClean="0"/>
            <a:t>Shopper searches for and selects items for their Shopping Cart</a:t>
          </a:r>
          <a:endParaRPr lang="en-US" dirty="0"/>
        </a:p>
      </dgm:t>
    </dgm:pt>
    <dgm:pt modelId="{04A98967-CD68-4E21-AB0A-9C1617B1D83E}" type="parTrans" cxnId="{88606ECB-C5A0-47C9-9C2D-99BAFE36364A}">
      <dgm:prSet/>
      <dgm:spPr/>
      <dgm:t>
        <a:bodyPr/>
        <a:lstStyle/>
        <a:p>
          <a:pPr algn="ctr"/>
          <a:endParaRPr lang="en-US"/>
        </a:p>
      </dgm:t>
    </dgm:pt>
    <dgm:pt modelId="{91C51B59-B6E2-475F-A085-DF0A042F715D}" type="sibTrans" cxnId="{88606ECB-C5A0-47C9-9C2D-99BAFE36364A}">
      <dgm:prSet/>
      <dgm:spPr/>
      <dgm:t>
        <a:bodyPr/>
        <a:lstStyle/>
        <a:p>
          <a:pPr algn="ctr"/>
          <a:endParaRPr lang="en-US"/>
        </a:p>
      </dgm:t>
    </dgm:pt>
    <dgm:pt modelId="{04CF6DE5-1E22-434B-A496-1B0311E94E2E}">
      <dgm:prSet/>
      <dgm:spPr/>
      <dgm:t>
        <a:bodyPr/>
        <a:lstStyle/>
        <a:p>
          <a:pPr algn="ctr"/>
          <a:r>
            <a:rPr lang="en-US" dirty="0" smtClean="0"/>
            <a:t>Shopper assigns cart to default Requester</a:t>
          </a:r>
          <a:endParaRPr lang="en-US" dirty="0"/>
        </a:p>
      </dgm:t>
    </dgm:pt>
    <dgm:pt modelId="{77B34BC9-09F3-4EAD-97F1-C10B92FF91F7}" type="parTrans" cxnId="{D558CB5B-B68A-472C-BF25-12535A51F0D7}">
      <dgm:prSet/>
      <dgm:spPr/>
      <dgm:t>
        <a:bodyPr/>
        <a:lstStyle/>
        <a:p>
          <a:pPr algn="ctr"/>
          <a:endParaRPr lang="en-US"/>
        </a:p>
      </dgm:t>
    </dgm:pt>
    <dgm:pt modelId="{71CA2730-674B-4B58-81B7-46368B57C0E6}" type="sibTrans" cxnId="{D558CB5B-B68A-472C-BF25-12535A51F0D7}">
      <dgm:prSet/>
      <dgm:spPr/>
      <dgm:t>
        <a:bodyPr/>
        <a:lstStyle/>
        <a:p>
          <a:pPr algn="ctr"/>
          <a:endParaRPr lang="en-US"/>
        </a:p>
      </dgm:t>
    </dgm:pt>
    <dgm:pt modelId="{BCA9F295-5173-42BF-A852-0C635628B58C}">
      <dgm:prSet/>
      <dgm:spPr/>
      <dgm:t>
        <a:bodyPr/>
        <a:lstStyle/>
        <a:p>
          <a:pPr algn="ctr"/>
          <a:r>
            <a:rPr lang="en-US" dirty="0" smtClean="0"/>
            <a:t>System notifies Requester of cart assignment via email</a:t>
          </a:r>
          <a:endParaRPr lang="en-US" dirty="0"/>
        </a:p>
      </dgm:t>
    </dgm:pt>
    <dgm:pt modelId="{48BC0DC2-337F-4E10-95BA-46EDA682DA6B}" type="parTrans" cxnId="{AD3DCF4F-A4B8-41F9-BD41-3117261BE4C8}">
      <dgm:prSet/>
      <dgm:spPr/>
      <dgm:t>
        <a:bodyPr/>
        <a:lstStyle/>
        <a:p>
          <a:pPr algn="ctr"/>
          <a:endParaRPr lang="en-US"/>
        </a:p>
      </dgm:t>
    </dgm:pt>
    <dgm:pt modelId="{03C6745B-ADFC-4419-8BF0-EF937BC7981A}" type="sibTrans" cxnId="{AD3DCF4F-A4B8-41F9-BD41-3117261BE4C8}">
      <dgm:prSet/>
      <dgm:spPr/>
      <dgm:t>
        <a:bodyPr/>
        <a:lstStyle/>
        <a:p>
          <a:pPr algn="ctr"/>
          <a:endParaRPr lang="en-US"/>
        </a:p>
      </dgm:t>
    </dgm:pt>
    <dgm:pt modelId="{5AA9BA16-2414-4233-A9A0-B7F895727C27}">
      <dgm:prSet/>
      <dgm:spPr/>
      <dgm:t>
        <a:bodyPr/>
        <a:lstStyle/>
        <a:p>
          <a:pPr algn="ctr"/>
          <a:r>
            <a:rPr lang="en-US" dirty="0" smtClean="0"/>
            <a:t>Requester enters PSFIN and begins creation of requisition in ePro</a:t>
          </a:r>
          <a:endParaRPr lang="en-US" dirty="0"/>
        </a:p>
      </dgm:t>
    </dgm:pt>
    <dgm:pt modelId="{4246697E-99A1-4713-832E-018F105C8C59}" type="parTrans" cxnId="{060F509C-4EAB-4AF7-AFB9-49F670AE8519}">
      <dgm:prSet/>
      <dgm:spPr/>
      <dgm:t>
        <a:bodyPr/>
        <a:lstStyle/>
        <a:p>
          <a:pPr algn="ctr"/>
          <a:endParaRPr lang="en-US"/>
        </a:p>
      </dgm:t>
    </dgm:pt>
    <dgm:pt modelId="{42D1B89A-6521-45C3-9E45-160AF2A98DF0}" type="sibTrans" cxnId="{060F509C-4EAB-4AF7-AFB9-49F670AE8519}">
      <dgm:prSet/>
      <dgm:spPr/>
      <dgm:t>
        <a:bodyPr/>
        <a:lstStyle/>
        <a:p>
          <a:pPr algn="ctr"/>
          <a:endParaRPr lang="en-US"/>
        </a:p>
      </dgm:t>
    </dgm:pt>
    <dgm:pt modelId="{0C19CB42-CBB6-420F-B6A7-55530CCFEA87}">
      <dgm:prSet/>
      <dgm:spPr/>
      <dgm:t>
        <a:bodyPr/>
        <a:lstStyle/>
        <a:p>
          <a:pPr algn="ctr"/>
          <a:r>
            <a:rPr lang="en-US" dirty="0" smtClean="0"/>
            <a:t>Requester enters GA</a:t>
          </a:r>
          <a:r>
            <a:rPr lang="en-US" i="1" dirty="0" smtClean="0"/>
            <a:t>FIRST</a:t>
          </a:r>
          <a:r>
            <a:rPr lang="en-US" dirty="0" smtClean="0"/>
            <a:t> Marketplace and retrieves cart</a:t>
          </a:r>
          <a:endParaRPr lang="en-US" dirty="0"/>
        </a:p>
      </dgm:t>
    </dgm:pt>
    <dgm:pt modelId="{4A91D5C6-6563-443F-A375-0DFC12A220EA}" type="parTrans" cxnId="{D9929617-23B6-4808-9796-18C5E68002D9}">
      <dgm:prSet/>
      <dgm:spPr/>
      <dgm:t>
        <a:bodyPr/>
        <a:lstStyle/>
        <a:p>
          <a:pPr algn="ctr"/>
          <a:endParaRPr lang="en-US"/>
        </a:p>
      </dgm:t>
    </dgm:pt>
    <dgm:pt modelId="{4C6583D9-945C-43AE-BA2F-FB6DAF8AA87C}" type="sibTrans" cxnId="{D9929617-23B6-4808-9796-18C5E68002D9}">
      <dgm:prSet/>
      <dgm:spPr/>
      <dgm:t>
        <a:bodyPr/>
        <a:lstStyle/>
        <a:p>
          <a:pPr algn="ctr"/>
          <a:endParaRPr lang="en-US"/>
        </a:p>
      </dgm:t>
    </dgm:pt>
    <dgm:pt modelId="{C7742330-4E04-496A-B240-C98B4582CFA0}">
      <dgm:prSet/>
      <dgm:spPr/>
      <dgm:t>
        <a:bodyPr/>
        <a:lstStyle/>
        <a:p>
          <a:pPr algn="ctr"/>
          <a:r>
            <a:rPr lang="en-US" dirty="0" smtClean="0"/>
            <a:t>Requester makes any necessary updates to shopping cart</a:t>
          </a:r>
          <a:endParaRPr lang="en-US" dirty="0"/>
        </a:p>
      </dgm:t>
    </dgm:pt>
    <dgm:pt modelId="{228C4BD5-7E97-49AA-901E-FF46C82B4FA7}" type="parTrans" cxnId="{6381E349-3BCF-4581-BBF5-38751475320E}">
      <dgm:prSet/>
      <dgm:spPr/>
      <dgm:t>
        <a:bodyPr/>
        <a:lstStyle/>
        <a:p>
          <a:pPr algn="ctr"/>
          <a:endParaRPr lang="en-US"/>
        </a:p>
      </dgm:t>
    </dgm:pt>
    <dgm:pt modelId="{66735D3B-F1E5-4217-81DF-9019E99D65B7}" type="sibTrans" cxnId="{6381E349-3BCF-4581-BBF5-38751475320E}">
      <dgm:prSet/>
      <dgm:spPr/>
      <dgm:t>
        <a:bodyPr/>
        <a:lstStyle/>
        <a:p>
          <a:pPr algn="ctr"/>
          <a:endParaRPr lang="en-US"/>
        </a:p>
      </dgm:t>
    </dgm:pt>
    <dgm:pt modelId="{A4061C0A-52EB-4015-BCC4-F14E1B529DB5}">
      <dgm:prSet/>
      <dgm:spPr/>
      <dgm:t>
        <a:bodyPr/>
        <a:lstStyle/>
        <a:p>
          <a:pPr algn="ctr"/>
          <a:r>
            <a:rPr lang="en-US" dirty="0" smtClean="0"/>
            <a:t>Requester “issues requisition” to pull cart into ePro</a:t>
          </a:r>
          <a:endParaRPr lang="en-US" dirty="0"/>
        </a:p>
      </dgm:t>
    </dgm:pt>
    <dgm:pt modelId="{5493478D-5AF1-44D1-8D17-D0D7B2089EE2}" type="parTrans" cxnId="{66B77F11-C951-4554-BE19-7E67CE9910EB}">
      <dgm:prSet/>
      <dgm:spPr/>
      <dgm:t>
        <a:bodyPr/>
        <a:lstStyle/>
        <a:p>
          <a:pPr algn="ctr"/>
          <a:endParaRPr lang="en-US"/>
        </a:p>
      </dgm:t>
    </dgm:pt>
    <dgm:pt modelId="{6F5C9F0A-B3AF-48DA-AE08-3543E59E5EB1}" type="sibTrans" cxnId="{66B77F11-C951-4554-BE19-7E67CE9910EB}">
      <dgm:prSet/>
      <dgm:spPr/>
      <dgm:t>
        <a:bodyPr/>
        <a:lstStyle/>
        <a:p>
          <a:pPr algn="ctr"/>
          <a:endParaRPr lang="en-US"/>
        </a:p>
      </dgm:t>
    </dgm:pt>
    <dgm:pt modelId="{EBE9B8D1-C5E1-4C66-B1BF-9D7FC015B0B9}" type="pres">
      <dgm:prSet presAssocID="{80503984-020F-4088-B834-236EC94701B1}" presName="diagram" presStyleCnt="0">
        <dgm:presLayoutVars>
          <dgm:dir/>
          <dgm:resizeHandles val="exact"/>
        </dgm:presLayoutVars>
      </dgm:prSet>
      <dgm:spPr/>
    </dgm:pt>
    <dgm:pt modelId="{66275C2D-4A5D-489C-B0A0-FFEAB6E0D5ED}" type="pres">
      <dgm:prSet presAssocID="{660B9D64-5A3A-4DD4-A32B-0600C902C70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42BB2-A8B2-4DA2-8D2B-B894F936FF7A}" type="pres">
      <dgm:prSet presAssocID="{49040A00-ED52-47EE-87E9-09E0EAD778AF}" presName="sibTrans" presStyleLbl="sibTrans2D1" presStyleIdx="0" presStyleCnt="8"/>
      <dgm:spPr/>
      <dgm:t>
        <a:bodyPr/>
        <a:lstStyle/>
        <a:p>
          <a:endParaRPr lang="en-US"/>
        </a:p>
      </dgm:t>
    </dgm:pt>
    <dgm:pt modelId="{D10468E3-7BCB-4A4F-AAF3-456C6AA7E577}" type="pres">
      <dgm:prSet presAssocID="{49040A00-ED52-47EE-87E9-09E0EAD778AF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4BDD8FBA-B083-44D1-9551-8976F3B89985}" type="pres">
      <dgm:prSet presAssocID="{72BDF0F4-C48F-4A63-B686-E86D8B93531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E0CBD-675C-49BE-AA99-DF8736438F6B}" type="pres">
      <dgm:prSet presAssocID="{242623F7-6ED5-48A6-BE4E-E5A9DEC1135F}" presName="sibTrans" presStyleLbl="sibTrans2D1" presStyleIdx="1" presStyleCnt="8"/>
      <dgm:spPr/>
      <dgm:t>
        <a:bodyPr/>
        <a:lstStyle/>
        <a:p>
          <a:endParaRPr lang="en-US"/>
        </a:p>
      </dgm:t>
    </dgm:pt>
    <dgm:pt modelId="{C1F56565-0053-4513-A319-A8AB34CF4E3F}" type="pres">
      <dgm:prSet presAssocID="{242623F7-6ED5-48A6-BE4E-E5A9DEC1135F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E82F3BD6-6C25-4B16-A057-B42F5573090E}" type="pres">
      <dgm:prSet presAssocID="{5EE2723B-48D6-4DFF-83E0-326467CD77B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94344-3167-4DA4-8A0C-112D3B8C2D03}" type="pres">
      <dgm:prSet presAssocID="{91C51B59-B6E2-475F-A085-DF0A042F715D}" presName="sibTrans" presStyleLbl="sibTrans2D1" presStyleIdx="2" presStyleCnt="8"/>
      <dgm:spPr/>
      <dgm:t>
        <a:bodyPr/>
        <a:lstStyle/>
        <a:p>
          <a:endParaRPr lang="en-US"/>
        </a:p>
      </dgm:t>
    </dgm:pt>
    <dgm:pt modelId="{275D016F-2806-4786-A27F-C5A84B07D48B}" type="pres">
      <dgm:prSet presAssocID="{91C51B59-B6E2-475F-A085-DF0A042F715D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70CD8A9F-9681-4FA9-BC11-6811967A799B}" type="pres">
      <dgm:prSet presAssocID="{04CF6DE5-1E22-434B-A496-1B0311E94E2E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A1C9F0-31FB-4C1D-B104-947535B05058}" type="pres">
      <dgm:prSet presAssocID="{71CA2730-674B-4B58-81B7-46368B57C0E6}" presName="sibTrans" presStyleLbl="sibTrans2D1" presStyleIdx="3" presStyleCnt="8"/>
      <dgm:spPr/>
      <dgm:t>
        <a:bodyPr/>
        <a:lstStyle/>
        <a:p>
          <a:endParaRPr lang="en-US"/>
        </a:p>
      </dgm:t>
    </dgm:pt>
    <dgm:pt modelId="{773379D5-6634-4FA0-8F4C-3838FAEB7581}" type="pres">
      <dgm:prSet presAssocID="{71CA2730-674B-4B58-81B7-46368B57C0E6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FC9DFA47-DA0F-4FFE-939E-9F6A2FAAF254}" type="pres">
      <dgm:prSet presAssocID="{BCA9F295-5173-42BF-A852-0C635628B58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CE91D-B6BF-44AB-9748-D41900B83F01}" type="pres">
      <dgm:prSet presAssocID="{03C6745B-ADFC-4419-8BF0-EF937BC7981A}" presName="sibTrans" presStyleLbl="sibTrans2D1" presStyleIdx="4" presStyleCnt="8"/>
      <dgm:spPr/>
      <dgm:t>
        <a:bodyPr/>
        <a:lstStyle/>
        <a:p>
          <a:endParaRPr lang="en-US"/>
        </a:p>
      </dgm:t>
    </dgm:pt>
    <dgm:pt modelId="{80A0FAF0-01CE-4CF5-B218-1A8F6D344308}" type="pres">
      <dgm:prSet presAssocID="{03C6745B-ADFC-4419-8BF0-EF937BC7981A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45396DD7-87CE-4CC7-A0BD-9D5E2878E6FE}" type="pres">
      <dgm:prSet presAssocID="{5AA9BA16-2414-4233-A9A0-B7F895727C2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E23284-100D-4968-AAED-258D409954BA}" type="pres">
      <dgm:prSet presAssocID="{42D1B89A-6521-45C3-9E45-160AF2A98DF0}" presName="sibTrans" presStyleLbl="sibTrans2D1" presStyleIdx="5" presStyleCnt="8"/>
      <dgm:spPr/>
      <dgm:t>
        <a:bodyPr/>
        <a:lstStyle/>
        <a:p>
          <a:endParaRPr lang="en-US"/>
        </a:p>
      </dgm:t>
    </dgm:pt>
    <dgm:pt modelId="{22F50AD9-F54F-4460-8768-97815323BC94}" type="pres">
      <dgm:prSet presAssocID="{42D1B89A-6521-45C3-9E45-160AF2A98DF0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09D14CCA-2224-45E5-9C13-23DD91C934F4}" type="pres">
      <dgm:prSet presAssocID="{0C19CB42-CBB6-420F-B6A7-55530CCFEA87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667EFB-56D3-4032-9B94-1DE887EAEA50}" type="pres">
      <dgm:prSet presAssocID="{4C6583D9-945C-43AE-BA2F-FB6DAF8AA87C}" presName="sibTrans" presStyleLbl="sibTrans2D1" presStyleIdx="6" presStyleCnt="8"/>
      <dgm:spPr/>
      <dgm:t>
        <a:bodyPr/>
        <a:lstStyle/>
        <a:p>
          <a:endParaRPr lang="en-US"/>
        </a:p>
      </dgm:t>
    </dgm:pt>
    <dgm:pt modelId="{9D7EA6C6-52CB-4397-9E6E-9CC4C8333ED7}" type="pres">
      <dgm:prSet presAssocID="{4C6583D9-945C-43AE-BA2F-FB6DAF8AA87C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EA0A5FA0-30D5-438A-8243-54C08FDA18B7}" type="pres">
      <dgm:prSet presAssocID="{C7742330-4E04-496A-B240-C98B4582CFA0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2C0EB5-35BC-4E9B-A5E3-69AC633148FF}" type="pres">
      <dgm:prSet presAssocID="{66735D3B-F1E5-4217-81DF-9019E99D65B7}" presName="sibTrans" presStyleLbl="sibTrans2D1" presStyleIdx="7" presStyleCnt="8"/>
      <dgm:spPr/>
      <dgm:t>
        <a:bodyPr/>
        <a:lstStyle/>
        <a:p>
          <a:endParaRPr lang="en-US"/>
        </a:p>
      </dgm:t>
    </dgm:pt>
    <dgm:pt modelId="{94D2D53F-157E-4BE1-A645-E88BB80DEAAC}" type="pres">
      <dgm:prSet presAssocID="{66735D3B-F1E5-4217-81DF-9019E99D65B7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2D9CE638-A090-4F7F-BA33-A32B8F8F291B}" type="pres">
      <dgm:prSet presAssocID="{A4061C0A-52EB-4015-BCC4-F14E1B529DB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2F186A-28F8-4DB9-8A7F-1BD5310F59F3}" type="presOf" srcId="{71CA2730-674B-4B58-81B7-46368B57C0E6}" destId="{B5A1C9F0-31FB-4C1D-B104-947535B05058}" srcOrd="0" destOrd="0" presId="urn:microsoft.com/office/officeart/2005/8/layout/process5"/>
    <dgm:cxn modelId="{060F509C-4EAB-4AF7-AFB9-49F670AE8519}" srcId="{80503984-020F-4088-B834-236EC94701B1}" destId="{5AA9BA16-2414-4233-A9A0-B7F895727C27}" srcOrd="5" destOrd="0" parTransId="{4246697E-99A1-4713-832E-018F105C8C59}" sibTransId="{42D1B89A-6521-45C3-9E45-160AF2A98DF0}"/>
    <dgm:cxn modelId="{FE0983B0-D941-4567-95C9-614EE891A7CB}" type="presOf" srcId="{0C19CB42-CBB6-420F-B6A7-55530CCFEA87}" destId="{09D14CCA-2224-45E5-9C13-23DD91C934F4}" srcOrd="0" destOrd="0" presId="urn:microsoft.com/office/officeart/2005/8/layout/process5"/>
    <dgm:cxn modelId="{782B83EF-2E33-4E31-B518-5E255D31A9F8}" srcId="{80503984-020F-4088-B834-236EC94701B1}" destId="{660B9D64-5A3A-4DD4-A32B-0600C902C700}" srcOrd="0" destOrd="0" parTransId="{8DD6CDD4-0064-4F9A-910B-BB99F133C726}" sibTransId="{49040A00-ED52-47EE-87E9-09E0EAD778AF}"/>
    <dgm:cxn modelId="{46E2F9F1-068D-47C1-BB9E-D10A662BF55E}" type="presOf" srcId="{49040A00-ED52-47EE-87E9-09E0EAD778AF}" destId="{D10468E3-7BCB-4A4F-AAF3-456C6AA7E577}" srcOrd="1" destOrd="0" presId="urn:microsoft.com/office/officeart/2005/8/layout/process5"/>
    <dgm:cxn modelId="{B4E811E1-8797-4746-838C-208FE00AD7C5}" srcId="{80503984-020F-4088-B834-236EC94701B1}" destId="{72BDF0F4-C48F-4A63-B686-E86D8B935313}" srcOrd="1" destOrd="0" parTransId="{5E372FEA-F6AB-4335-A018-41575F5D9A59}" sibTransId="{242623F7-6ED5-48A6-BE4E-E5A9DEC1135F}"/>
    <dgm:cxn modelId="{D013FC24-0F30-416A-A3CD-8D717152CC17}" type="presOf" srcId="{5EE2723B-48D6-4DFF-83E0-326467CD77B3}" destId="{E82F3BD6-6C25-4B16-A057-B42F5573090E}" srcOrd="0" destOrd="0" presId="urn:microsoft.com/office/officeart/2005/8/layout/process5"/>
    <dgm:cxn modelId="{88606ECB-C5A0-47C9-9C2D-99BAFE36364A}" srcId="{80503984-020F-4088-B834-236EC94701B1}" destId="{5EE2723B-48D6-4DFF-83E0-326467CD77B3}" srcOrd="2" destOrd="0" parTransId="{04A98967-CD68-4E21-AB0A-9C1617B1D83E}" sibTransId="{91C51B59-B6E2-475F-A085-DF0A042F715D}"/>
    <dgm:cxn modelId="{8D07CF02-605D-4237-8AA1-A6054C707B19}" type="presOf" srcId="{4C6583D9-945C-43AE-BA2F-FB6DAF8AA87C}" destId="{05667EFB-56D3-4032-9B94-1DE887EAEA50}" srcOrd="0" destOrd="0" presId="urn:microsoft.com/office/officeart/2005/8/layout/process5"/>
    <dgm:cxn modelId="{D558CB5B-B68A-472C-BF25-12535A51F0D7}" srcId="{80503984-020F-4088-B834-236EC94701B1}" destId="{04CF6DE5-1E22-434B-A496-1B0311E94E2E}" srcOrd="3" destOrd="0" parTransId="{77B34BC9-09F3-4EAD-97F1-C10B92FF91F7}" sibTransId="{71CA2730-674B-4B58-81B7-46368B57C0E6}"/>
    <dgm:cxn modelId="{B17FF425-BDF6-42A4-9BF6-844E2D46C1A7}" type="presOf" srcId="{72BDF0F4-C48F-4A63-B686-E86D8B935313}" destId="{4BDD8FBA-B083-44D1-9551-8976F3B89985}" srcOrd="0" destOrd="0" presId="urn:microsoft.com/office/officeart/2005/8/layout/process5"/>
    <dgm:cxn modelId="{D6C3995B-52E2-4B9F-BDF4-D0A848F54CE9}" type="presOf" srcId="{04CF6DE5-1E22-434B-A496-1B0311E94E2E}" destId="{70CD8A9F-9681-4FA9-BC11-6811967A799B}" srcOrd="0" destOrd="0" presId="urn:microsoft.com/office/officeart/2005/8/layout/process5"/>
    <dgm:cxn modelId="{BAED7FC2-E812-4A1E-818B-E394F8F420EC}" type="presOf" srcId="{242623F7-6ED5-48A6-BE4E-E5A9DEC1135F}" destId="{2A5E0CBD-675C-49BE-AA99-DF8736438F6B}" srcOrd="0" destOrd="0" presId="urn:microsoft.com/office/officeart/2005/8/layout/process5"/>
    <dgm:cxn modelId="{A7FFA29D-7430-440E-871B-B2D6DD9A5D48}" type="presOf" srcId="{91C51B59-B6E2-475F-A085-DF0A042F715D}" destId="{0FE94344-3167-4DA4-8A0C-112D3B8C2D03}" srcOrd="0" destOrd="0" presId="urn:microsoft.com/office/officeart/2005/8/layout/process5"/>
    <dgm:cxn modelId="{FFF267D5-F632-4E4D-B304-C4CEDBD3B1BD}" type="presOf" srcId="{03C6745B-ADFC-4419-8BF0-EF937BC7981A}" destId="{80A0FAF0-01CE-4CF5-B218-1A8F6D344308}" srcOrd="1" destOrd="0" presId="urn:microsoft.com/office/officeart/2005/8/layout/process5"/>
    <dgm:cxn modelId="{E36F2B9F-AB1A-4876-810C-054A965F2887}" type="presOf" srcId="{91C51B59-B6E2-475F-A085-DF0A042F715D}" destId="{275D016F-2806-4786-A27F-C5A84B07D48B}" srcOrd="1" destOrd="0" presId="urn:microsoft.com/office/officeart/2005/8/layout/process5"/>
    <dgm:cxn modelId="{6381E349-3BCF-4581-BBF5-38751475320E}" srcId="{80503984-020F-4088-B834-236EC94701B1}" destId="{C7742330-4E04-496A-B240-C98B4582CFA0}" srcOrd="7" destOrd="0" parTransId="{228C4BD5-7E97-49AA-901E-FF46C82B4FA7}" sibTransId="{66735D3B-F1E5-4217-81DF-9019E99D65B7}"/>
    <dgm:cxn modelId="{B77AC8EE-5EB3-43FE-A2EC-43D769D60F2C}" type="presOf" srcId="{5AA9BA16-2414-4233-A9A0-B7F895727C27}" destId="{45396DD7-87CE-4CC7-A0BD-9D5E2878E6FE}" srcOrd="0" destOrd="0" presId="urn:microsoft.com/office/officeart/2005/8/layout/process5"/>
    <dgm:cxn modelId="{A3BA660E-44F6-459E-90B0-C8413529F60C}" type="presOf" srcId="{03C6745B-ADFC-4419-8BF0-EF937BC7981A}" destId="{F80CE91D-B6BF-44AB-9748-D41900B83F01}" srcOrd="0" destOrd="0" presId="urn:microsoft.com/office/officeart/2005/8/layout/process5"/>
    <dgm:cxn modelId="{66B77F11-C951-4554-BE19-7E67CE9910EB}" srcId="{80503984-020F-4088-B834-236EC94701B1}" destId="{A4061C0A-52EB-4015-BCC4-F14E1B529DB5}" srcOrd="8" destOrd="0" parTransId="{5493478D-5AF1-44D1-8D17-D0D7B2089EE2}" sibTransId="{6F5C9F0A-B3AF-48DA-AE08-3543E59E5EB1}"/>
    <dgm:cxn modelId="{3014E70C-A69A-4E9D-BA00-2864037B9138}" type="presOf" srcId="{80503984-020F-4088-B834-236EC94701B1}" destId="{EBE9B8D1-C5E1-4C66-B1BF-9D7FC015B0B9}" srcOrd="0" destOrd="0" presId="urn:microsoft.com/office/officeart/2005/8/layout/process5"/>
    <dgm:cxn modelId="{7B75C225-DF1B-4D83-BFCF-A965F9577472}" type="presOf" srcId="{66735D3B-F1E5-4217-81DF-9019E99D65B7}" destId="{94D2D53F-157E-4BE1-A645-E88BB80DEAAC}" srcOrd="1" destOrd="0" presId="urn:microsoft.com/office/officeart/2005/8/layout/process5"/>
    <dgm:cxn modelId="{A095B87E-FC91-44CF-B447-70D5CF9C567B}" type="presOf" srcId="{C7742330-4E04-496A-B240-C98B4582CFA0}" destId="{EA0A5FA0-30D5-438A-8243-54C08FDA18B7}" srcOrd="0" destOrd="0" presId="urn:microsoft.com/office/officeart/2005/8/layout/process5"/>
    <dgm:cxn modelId="{A70A8866-4F64-47AB-BC96-9FFA020A359A}" type="presOf" srcId="{71CA2730-674B-4B58-81B7-46368B57C0E6}" destId="{773379D5-6634-4FA0-8F4C-3838FAEB7581}" srcOrd="1" destOrd="0" presId="urn:microsoft.com/office/officeart/2005/8/layout/process5"/>
    <dgm:cxn modelId="{AD3DCF4F-A4B8-41F9-BD41-3117261BE4C8}" srcId="{80503984-020F-4088-B834-236EC94701B1}" destId="{BCA9F295-5173-42BF-A852-0C635628B58C}" srcOrd="4" destOrd="0" parTransId="{48BC0DC2-337F-4E10-95BA-46EDA682DA6B}" sibTransId="{03C6745B-ADFC-4419-8BF0-EF937BC7981A}"/>
    <dgm:cxn modelId="{CE5318D8-B88E-4845-B83D-4B530D6485A8}" type="presOf" srcId="{42D1B89A-6521-45C3-9E45-160AF2A98DF0}" destId="{22F50AD9-F54F-4460-8768-97815323BC94}" srcOrd="1" destOrd="0" presId="urn:microsoft.com/office/officeart/2005/8/layout/process5"/>
    <dgm:cxn modelId="{B2F8D983-D9FE-4A82-8DD4-91468AA1960C}" type="presOf" srcId="{42D1B89A-6521-45C3-9E45-160AF2A98DF0}" destId="{66E23284-100D-4968-AAED-258D409954BA}" srcOrd="0" destOrd="0" presId="urn:microsoft.com/office/officeart/2005/8/layout/process5"/>
    <dgm:cxn modelId="{52624811-DDFD-47AB-A34C-044A56711D0B}" type="presOf" srcId="{BCA9F295-5173-42BF-A852-0C635628B58C}" destId="{FC9DFA47-DA0F-4FFE-939E-9F6A2FAAF254}" srcOrd="0" destOrd="0" presId="urn:microsoft.com/office/officeart/2005/8/layout/process5"/>
    <dgm:cxn modelId="{0151FAFD-3DF3-48E6-A7EB-AFAFAEB02F13}" type="presOf" srcId="{49040A00-ED52-47EE-87E9-09E0EAD778AF}" destId="{C4E42BB2-A8B2-4DA2-8D2B-B894F936FF7A}" srcOrd="0" destOrd="0" presId="urn:microsoft.com/office/officeart/2005/8/layout/process5"/>
    <dgm:cxn modelId="{DC4EB3E0-C095-4B0B-AEE9-0EEA399DE280}" type="presOf" srcId="{242623F7-6ED5-48A6-BE4E-E5A9DEC1135F}" destId="{C1F56565-0053-4513-A319-A8AB34CF4E3F}" srcOrd="1" destOrd="0" presId="urn:microsoft.com/office/officeart/2005/8/layout/process5"/>
    <dgm:cxn modelId="{D9929617-23B6-4808-9796-18C5E68002D9}" srcId="{80503984-020F-4088-B834-236EC94701B1}" destId="{0C19CB42-CBB6-420F-B6A7-55530CCFEA87}" srcOrd="6" destOrd="0" parTransId="{4A91D5C6-6563-443F-A375-0DFC12A220EA}" sibTransId="{4C6583D9-945C-43AE-BA2F-FB6DAF8AA87C}"/>
    <dgm:cxn modelId="{BD626964-150C-4EB2-B897-61D52F879D5D}" type="presOf" srcId="{66735D3B-F1E5-4217-81DF-9019E99D65B7}" destId="{DE2C0EB5-35BC-4E9B-A5E3-69AC633148FF}" srcOrd="0" destOrd="0" presId="urn:microsoft.com/office/officeart/2005/8/layout/process5"/>
    <dgm:cxn modelId="{DD06F0DD-1E64-47F1-A798-F333BD2F6243}" type="presOf" srcId="{660B9D64-5A3A-4DD4-A32B-0600C902C700}" destId="{66275C2D-4A5D-489C-B0A0-FFEAB6E0D5ED}" srcOrd="0" destOrd="0" presId="urn:microsoft.com/office/officeart/2005/8/layout/process5"/>
    <dgm:cxn modelId="{BB4F1EFD-1C5C-4113-87DC-40E5EB9845E2}" type="presOf" srcId="{A4061C0A-52EB-4015-BCC4-F14E1B529DB5}" destId="{2D9CE638-A090-4F7F-BA33-A32B8F8F291B}" srcOrd="0" destOrd="0" presId="urn:microsoft.com/office/officeart/2005/8/layout/process5"/>
    <dgm:cxn modelId="{0E15ECFE-B32F-4136-9F7A-FE1EECF65013}" type="presOf" srcId="{4C6583D9-945C-43AE-BA2F-FB6DAF8AA87C}" destId="{9D7EA6C6-52CB-4397-9E6E-9CC4C8333ED7}" srcOrd="1" destOrd="0" presId="urn:microsoft.com/office/officeart/2005/8/layout/process5"/>
    <dgm:cxn modelId="{38561381-7140-4D42-99B3-1D0A69799A0C}" type="presParOf" srcId="{EBE9B8D1-C5E1-4C66-B1BF-9D7FC015B0B9}" destId="{66275C2D-4A5D-489C-B0A0-FFEAB6E0D5ED}" srcOrd="0" destOrd="0" presId="urn:microsoft.com/office/officeart/2005/8/layout/process5"/>
    <dgm:cxn modelId="{6405F4F1-50D8-4E26-9EA5-B1E903C7B98C}" type="presParOf" srcId="{EBE9B8D1-C5E1-4C66-B1BF-9D7FC015B0B9}" destId="{C4E42BB2-A8B2-4DA2-8D2B-B894F936FF7A}" srcOrd="1" destOrd="0" presId="urn:microsoft.com/office/officeart/2005/8/layout/process5"/>
    <dgm:cxn modelId="{636FC16E-CCC2-4BC8-AC68-39EB618866CC}" type="presParOf" srcId="{C4E42BB2-A8B2-4DA2-8D2B-B894F936FF7A}" destId="{D10468E3-7BCB-4A4F-AAF3-456C6AA7E577}" srcOrd="0" destOrd="0" presId="urn:microsoft.com/office/officeart/2005/8/layout/process5"/>
    <dgm:cxn modelId="{0F865B7C-1ADD-455A-B7E6-BB36B82C2523}" type="presParOf" srcId="{EBE9B8D1-C5E1-4C66-B1BF-9D7FC015B0B9}" destId="{4BDD8FBA-B083-44D1-9551-8976F3B89985}" srcOrd="2" destOrd="0" presId="urn:microsoft.com/office/officeart/2005/8/layout/process5"/>
    <dgm:cxn modelId="{71D62323-6EB5-4CCE-87DB-964DFDA32221}" type="presParOf" srcId="{EBE9B8D1-C5E1-4C66-B1BF-9D7FC015B0B9}" destId="{2A5E0CBD-675C-49BE-AA99-DF8736438F6B}" srcOrd="3" destOrd="0" presId="urn:microsoft.com/office/officeart/2005/8/layout/process5"/>
    <dgm:cxn modelId="{F575A9F7-2EDF-419B-8087-8364FB7CF7B4}" type="presParOf" srcId="{2A5E0CBD-675C-49BE-AA99-DF8736438F6B}" destId="{C1F56565-0053-4513-A319-A8AB34CF4E3F}" srcOrd="0" destOrd="0" presId="urn:microsoft.com/office/officeart/2005/8/layout/process5"/>
    <dgm:cxn modelId="{FD636BA7-7211-452A-82A3-7681D7D7C7C6}" type="presParOf" srcId="{EBE9B8D1-C5E1-4C66-B1BF-9D7FC015B0B9}" destId="{E82F3BD6-6C25-4B16-A057-B42F5573090E}" srcOrd="4" destOrd="0" presId="urn:microsoft.com/office/officeart/2005/8/layout/process5"/>
    <dgm:cxn modelId="{7CBBADE2-D29F-4EFA-B7D8-D102055E200F}" type="presParOf" srcId="{EBE9B8D1-C5E1-4C66-B1BF-9D7FC015B0B9}" destId="{0FE94344-3167-4DA4-8A0C-112D3B8C2D03}" srcOrd="5" destOrd="0" presId="urn:microsoft.com/office/officeart/2005/8/layout/process5"/>
    <dgm:cxn modelId="{F13B9522-A99D-4A26-AAB6-A53EF2A21003}" type="presParOf" srcId="{0FE94344-3167-4DA4-8A0C-112D3B8C2D03}" destId="{275D016F-2806-4786-A27F-C5A84B07D48B}" srcOrd="0" destOrd="0" presId="urn:microsoft.com/office/officeart/2005/8/layout/process5"/>
    <dgm:cxn modelId="{F6246A70-1223-4858-BCB1-4F21F8638601}" type="presParOf" srcId="{EBE9B8D1-C5E1-4C66-B1BF-9D7FC015B0B9}" destId="{70CD8A9F-9681-4FA9-BC11-6811967A799B}" srcOrd="6" destOrd="0" presId="urn:microsoft.com/office/officeart/2005/8/layout/process5"/>
    <dgm:cxn modelId="{A0A1ED38-690B-4E0A-B072-6E54648B8428}" type="presParOf" srcId="{EBE9B8D1-C5E1-4C66-B1BF-9D7FC015B0B9}" destId="{B5A1C9F0-31FB-4C1D-B104-947535B05058}" srcOrd="7" destOrd="0" presId="urn:microsoft.com/office/officeart/2005/8/layout/process5"/>
    <dgm:cxn modelId="{A95DAC27-5E39-4CA9-A7B0-0CBA78FAE8F2}" type="presParOf" srcId="{B5A1C9F0-31FB-4C1D-B104-947535B05058}" destId="{773379D5-6634-4FA0-8F4C-3838FAEB7581}" srcOrd="0" destOrd="0" presId="urn:microsoft.com/office/officeart/2005/8/layout/process5"/>
    <dgm:cxn modelId="{E6A21DA8-A924-4AD9-A793-FDE260D93697}" type="presParOf" srcId="{EBE9B8D1-C5E1-4C66-B1BF-9D7FC015B0B9}" destId="{FC9DFA47-DA0F-4FFE-939E-9F6A2FAAF254}" srcOrd="8" destOrd="0" presId="urn:microsoft.com/office/officeart/2005/8/layout/process5"/>
    <dgm:cxn modelId="{EFA19282-32B9-4698-B2D1-B0838B3BACE0}" type="presParOf" srcId="{EBE9B8D1-C5E1-4C66-B1BF-9D7FC015B0B9}" destId="{F80CE91D-B6BF-44AB-9748-D41900B83F01}" srcOrd="9" destOrd="0" presId="urn:microsoft.com/office/officeart/2005/8/layout/process5"/>
    <dgm:cxn modelId="{AB28584F-82D3-40E2-9002-2A913C55CD43}" type="presParOf" srcId="{F80CE91D-B6BF-44AB-9748-D41900B83F01}" destId="{80A0FAF0-01CE-4CF5-B218-1A8F6D344308}" srcOrd="0" destOrd="0" presId="urn:microsoft.com/office/officeart/2005/8/layout/process5"/>
    <dgm:cxn modelId="{2F28E51B-1DC7-46DB-AA3A-17CE69AFCFDE}" type="presParOf" srcId="{EBE9B8D1-C5E1-4C66-B1BF-9D7FC015B0B9}" destId="{45396DD7-87CE-4CC7-A0BD-9D5E2878E6FE}" srcOrd="10" destOrd="0" presId="urn:microsoft.com/office/officeart/2005/8/layout/process5"/>
    <dgm:cxn modelId="{D7986E29-7007-4A39-90FB-C3D5AF2CC261}" type="presParOf" srcId="{EBE9B8D1-C5E1-4C66-B1BF-9D7FC015B0B9}" destId="{66E23284-100D-4968-AAED-258D409954BA}" srcOrd="11" destOrd="0" presId="urn:microsoft.com/office/officeart/2005/8/layout/process5"/>
    <dgm:cxn modelId="{726A669C-5B03-4454-96C8-F28B4ED2D967}" type="presParOf" srcId="{66E23284-100D-4968-AAED-258D409954BA}" destId="{22F50AD9-F54F-4460-8768-97815323BC94}" srcOrd="0" destOrd="0" presId="urn:microsoft.com/office/officeart/2005/8/layout/process5"/>
    <dgm:cxn modelId="{6A79097F-9AB4-4D14-9EFD-89193073938F}" type="presParOf" srcId="{EBE9B8D1-C5E1-4C66-B1BF-9D7FC015B0B9}" destId="{09D14CCA-2224-45E5-9C13-23DD91C934F4}" srcOrd="12" destOrd="0" presId="urn:microsoft.com/office/officeart/2005/8/layout/process5"/>
    <dgm:cxn modelId="{3C259133-A2E5-400F-BFEC-0786F7D99F43}" type="presParOf" srcId="{EBE9B8D1-C5E1-4C66-B1BF-9D7FC015B0B9}" destId="{05667EFB-56D3-4032-9B94-1DE887EAEA50}" srcOrd="13" destOrd="0" presId="urn:microsoft.com/office/officeart/2005/8/layout/process5"/>
    <dgm:cxn modelId="{608235E9-92B3-4582-BAB1-168219F02EF7}" type="presParOf" srcId="{05667EFB-56D3-4032-9B94-1DE887EAEA50}" destId="{9D7EA6C6-52CB-4397-9E6E-9CC4C8333ED7}" srcOrd="0" destOrd="0" presId="urn:microsoft.com/office/officeart/2005/8/layout/process5"/>
    <dgm:cxn modelId="{5CC46191-9F24-4F4E-B719-E1BF4BFCCA5C}" type="presParOf" srcId="{EBE9B8D1-C5E1-4C66-B1BF-9D7FC015B0B9}" destId="{EA0A5FA0-30D5-438A-8243-54C08FDA18B7}" srcOrd="14" destOrd="0" presId="urn:microsoft.com/office/officeart/2005/8/layout/process5"/>
    <dgm:cxn modelId="{B3A24F10-3D2B-45D0-9A3B-D3371135A57D}" type="presParOf" srcId="{EBE9B8D1-C5E1-4C66-B1BF-9D7FC015B0B9}" destId="{DE2C0EB5-35BC-4E9B-A5E3-69AC633148FF}" srcOrd="15" destOrd="0" presId="urn:microsoft.com/office/officeart/2005/8/layout/process5"/>
    <dgm:cxn modelId="{536B31D6-BD39-4772-A33F-27342195C347}" type="presParOf" srcId="{DE2C0EB5-35BC-4E9B-A5E3-69AC633148FF}" destId="{94D2D53F-157E-4BE1-A645-E88BB80DEAAC}" srcOrd="0" destOrd="0" presId="urn:microsoft.com/office/officeart/2005/8/layout/process5"/>
    <dgm:cxn modelId="{3C727A04-7AF2-4009-9AB4-B9C3CC1C4046}" type="presParOf" srcId="{EBE9B8D1-C5E1-4C66-B1BF-9D7FC015B0B9}" destId="{2D9CE638-A090-4F7F-BA33-A32B8F8F291B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503984-020F-4088-B834-236EC94701B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</dgm:pt>
    <dgm:pt modelId="{660B9D64-5A3A-4DD4-A32B-0600C902C700}">
      <dgm:prSet phldrT="[Text]"/>
      <dgm:spPr/>
      <dgm:t>
        <a:bodyPr/>
        <a:lstStyle/>
        <a:p>
          <a:r>
            <a:rPr lang="en-US" dirty="0" smtClean="0"/>
            <a:t>Requester inputs Shopper’s User ID onto Requisition</a:t>
          </a:r>
          <a:endParaRPr lang="en-US" dirty="0"/>
        </a:p>
      </dgm:t>
    </dgm:pt>
    <dgm:pt modelId="{8DD6CDD4-0064-4F9A-910B-BB99F133C726}" type="parTrans" cxnId="{782B83EF-2E33-4E31-B518-5E255D31A9F8}">
      <dgm:prSet/>
      <dgm:spPr/>
      <dgm:t>
        <a:bodyPr/>
        <a:lstStyle/>
        <a:p>
          <a:endParaRPr lang="en-US"/>
        </a:p>
      </dgm:t>
    </dgm:pt>
    <dgm:pt modelId="{49040A00-ED52-47EE-87E9-09E0EAD778AF}" type="sibTrans" cxnId="{782B83EF-2E33-4E31-B518-5E255D31A9F8}">
      <dgm:prSet/>
      <dgm:spPr/>
      <dgm:t>
        <a:bodyPr/>
        <a:lstStyle/>
        <a:p>
          <a:endParaRPr lang="en-US"/>
        </a:p>
      </dgm:t>
    </dgm:pt>
    <dgm:pt modelId="{72BDF0F4-C48F-4A63-B686-E86D8B935313}">
      <dgm:prSet phldrT="[Text]"/>
      <dgm:spPr/>
      <dgm:t>
        <a:bodyPr/>
        <a:lstStyle/>
        <a:p>
          <a:r>
            <a:rPr lang="en-US" dirty="0" smtClean="0"/>
            <a:t>Requester makes updates to Distribution/Schedule information if needed</a:t>
          </a:r>
          <a:endParaRPr lang="en-US" dirty="0"/>
        </a:p>
      </dgm:t>
    </dgm:pt>
    <dgm:pt modelId="{5E372FEA-F6AB-4335-A018-41575F5D9A59}" type="parTrans" cxnId="{B4E811E1-8797-4746-838C-208FE00AD7C5}">
      <dgm:prSet/>
      <dgm:spPr/>
      <dgm:t>
        <a:bodyPr/>
        <a:lstStyle/>
        <a:p>
          <a:endParaRPr lang="en-US"/>
        </a:p>
      </dgm:t>
    </dgm:pt>
    <dgm:pt modelId="{242623F7-6ED5-48A6-BE4E-E5A9DEC1135F}" type="sibTrans" cxnId="{B4E811E1-8797-4746-838C-208FE00AD7C5}">
      <dgm:prSet/>
      <dgm:spPr/>
      <dgm:t>
        <a:bodyPr/>
        <a:lstStyle/>
        <a:p>
          <a:endParaRPr lang="en-US"/>
        </a:p>
      </dgm:t>
    </dgm:pt>
    <dgm:pt modelId="{5EE2723B-48D6-4DFF-83E0-326467CD77B3}">
      <dgm:prSet phldrT="[Text]"/>
      <dgm:spPr/>
      <dgm:t>
        <a:bodyPr/>
        <a:lstStyle/>
        <a:p>
          <a:r>
            <a:rPr lang="en-US" dirty="0" smtClean="0"/>
            <a:t>Requester previews approvals and inserts ad hoc approvers if necessary</a:t>
          </a:r>
          <a:endParaRPr lang="en-US" dirty="0"/>
        </a:p>
      </dgm:t>
    </dgm:pt>
    <dgm:pt modelId="{04A98967-CD68-4E21-AB0A-9C1617B1D83E}" type="parTrans" cxnId="{88606ECB-C5A0-47C9-9C2D-99BAFE36364A}">
      <dgm:prSet/>
      <dgm:spPr/>
      <dgm:t>
        <a:bodyPr/>
        <a:lstStyle/>
        <a:p>
          <a:endParaRPr lang="en-US"/>
        </a:p>
      </dgm:t>
    </dgm:pt>
    <dgm:pt modelId="{91C51B59-B6E2-475F-A085-DF0A042F715D}" type="sibTrans" cxnId="{88606ECB-C5A0-47C9-9C2D-99BAFE36364A}">
      <dgm:prSet/>
      <dgm:spPr/>
      <dgm:t>
        <a:bodyPr/>
        <a:lstStyle/>
        <a:p>
          <a:endParaRPr lang="en-US"/>
        </a:p>
      </dgm:t>
    </dgm:pt>
    <dgm:pt modelId="{04CF6DE5-1E22-434B-A496-1B0311E94E2E}">
      <dgm:prSet/>
      <dgm:spPr/>
      <dgm:t>
        <a:bodyPr/>
        <a:lstStyle/>
        <a:p>
          <a:r>
            <a:rPr lang="en-US" dirty="0" smtClean="0"/>
            <a:t>Requester submits requisition for approval; system notifies approver(s) via email</a:t>
          </a:r>
          <a:endParaRPr lang="en-US" dirty="0"/>
        </a:p>
      </dgm:t>
    </dgm:pt>
    <dgm:pt modelId="{77B34BC9-09F3-4EAD-97F1-C10B92FF91F7}" type="parTrans" cxnId="{D558CB5B-B68A-472C-BF25-12535A51F0D7}">
      <dgm:prSet/>
      <dgm:spPr/>
      <dgm:t>
        <a:bodyPr/>
        <a:lstStyle/>
        <a:p>
          <a:endParaRPr lang="en-US"/>
        </a:p>
      </dgm:t>
    </dgm:pt>
    <dgm:pt modelId="{71CA2730-674B-4B58-81B7-46368B57C0E6}" type="sibTrans" cxnId="{D558CB5B-B68A-472C-BF25-12535A51F0D7}">
      <dgm:prSet/>
      <dgm:spPr/>
      <dgm:t>
        <a:bodyPr/>
        <a:lstStyle/>
        <a:p>
          <a:endParaRPr lang="en-US"/>
        </a:p>
      </dgm:t>
    </dgm:pt>
    <dgm:pt modelId="{BCA9F295-5173-42BF-A852-0C635628B58C}">
      <dgm:prSet/>
      <dgm:spPr/>
      <dgm:t>
        <a:bodyPr/>
        <a:lstStyle/>
        <a:p>
          <a:r>
            <a:rPr lang="en-US" dirty="0" smtClean="0"/>
            <a:t>Approvers log into PSFIN Core to access Worklist</a:t>
          </a:r>
          <a:endParaRPr lang="en-US" dirty="0"/>
        </a:p>
      </dgm:t>
    </dgm:pt>
    <dgm:pt modelId="{48BC0DC2-337F-4E10-95BA-46EDA682DA6B}" type="parTrans" cxnId="{AD3DCF4F-A4B8-41F9-BD41-3117261BE4C8}">
      <dgm:prSet/>
      <dgm:spPr/>
      <dgm:t>
        <a:bodyPr/>
        <a:lstStyle/>
        <a:p>
          <a:endParaRPr lang="en-US"/>
        </a:p>
      </dgm:t>
    </dgm:pt>
    <dgm:pt modelId="{03C6745B-ADFC-4419-8BF0-EF937BC7981A}" type="sibTrans" cxnId="{AD3DCF4F-A4B8-41F9-BD41-3117261BE4C8}">
      <dgm:prSet/>
      <dgm:spPr/>
      <dgm:t>
        <a:bodyPr/>
        <a:lstStyle/>
        <a:p>
          <a:endParaRPr lang="en-US"/>
        </a:p>
      </dgm:t>
    </dgm:pt>
    <dgm:pt modelId="{5AA9BA16-2414-4233-A9A0-B7F895727C27}">
      <dgm:prSet/>
      <dgm:spPr/>
      <dgm:t>
        <a:bodyPr/>
        <a:lstStyle/>
        <a:p>
          <a:r>
            <a:rPr lang="en-US" dirty="0" smtClean="0"/>
            <a:t>Approvers can approve or deny requisition; some can make edits</a:t>
          </a:r>
          <a:endParaRPr lang="en-US" dirty="0"/>
        </a:p>
      </dgm:t>
    </dgm:pt>
    <dgm:pt modelId="{4246697E-99A1-4713-832E-018F105C8C59}" type="parTrans" cxnId="{060F509C-4EAB-4AF7-AFB9-49F670AE8519}">
      <dgm:prSet/>
      <dgm:spPr/>
      <dgm:t>
        <a:bodyPr/>
        <a:lstStyle/>
        <a:p>
          <a:endParaRPr lang="en-US"/>
        </a:p>
      </dgm:t>
    </dgm:pt>
    <dgm:pt modelId="{42D1B89A-6521-45C3-9E45-160AF2A98DF0}" type="sibTrans" cxnId="{060F509C-4EAB-4AF7-AFB9-49F670AE8519}">
      <dgm:prSet/>
      <dgm:spPr/>
      <dgm:t>
        <a:bodyPr/>
        <a:lstStyle/>
        <a:p>
          <a:endParaRPr lang="en-US"/>
        </a:p>
      </dgm:t>
    </dgm:pt>
    <dgm:pt modelId="{0C19CB42-CBB6-420F-B6A7-55530CCFEA87}">
      <dgm:prSet/>
      <dgm:spPr/>
      <dgm:t>
        <a:bodyPr/>
        <a:lstStyle/>
        <a:p>
          <a:r>
            <a:rPr lang="en-US" dirty="0" smtClean="0"/>
            <a:t>Once fully approved, requisition is available for further processing; shopper is notified via email</a:t>
          </a:r>
          <a:endParaRPr lang="en-US" dirty="0"/>
        </a:p>
      </dgm:t>
    </dgm:pt>
    <dgm:pt modelId="{4A91D5C6-6563-443F-A375-0DFC12A220EA}" type="parTrans" cxnId="{D9929617-23B6-4808-9796-18C5E68002D9}">
      <dgm:prSet/>
      <dgm:spPr/>
      <dgm:t>
        <a:bodyPr/>
        <a:lstStyle/>
        <a:p>
          <a:endParaRPr lang="en-US"/>
        </a:p>
      </dgm:t>
    </dgm:pt>
    <dgm:pt modelId="{4C6583D9-945C-43AE-BA2F-FB6DAF8AA87C}" type="sibTrans" cxnId="{D9929617-23B6-4808-9796-18C5E68002D9}">
      <dgm:prSet/>
      <dgm:spPr/>
      <dgm:t>
        <a:bodyPr/>
        <a:lstStyle/>
        <a:p>
          <a:endParaRPr lang="en-US"/>
        </a:p>
      </dgm:t>
    </dgm:pt>
    <dgm:pt modelId="{C7742330-4E04-496A-B240-C98B4582CFA0}">
      <dgm:prSet/>
      <dgm:spPr/>
      <dgm:t>
        <a:bodyPr/>
        <a:lstStyle/>
        <a:p>
          <a:r>
            <a:rPr lang="en-US" dirty="0" smtClean="0"/>
            <a:t>Marketplace Requisition can be fully processed through SCIQUEST batch job (run 5x each day)</a:t>
          </a:r>
          <a:endParaRPr lang="en-US" dirty="0"/>
        </a:p>
      </dgm:t>
    </dgm:pt>
    <dgm:pt modelId="{228C4BD5-7E97-49AA-901E-FF46C82B4FA7}" type="parTrans" cxnId="{6381E349-3BCF-4581-BBF5-38751475320E}">
      <dgm:prSet/>
      <dgm:spPr/>
      <dgm:t>
        <a:bodyPr/>
        <a:lstStyle/>
        <a:p>
          <a:endParaRPr lang="en-US"/>
        </a:p>
      </dgm:t>
    </dgm:pt>
    <dgm:pt modelId="{66735D3B-F1E5-4217-81DF-9019E99D65B7}" type="sibTrans" cxnId="{6381E349-3BCF-4581-BBF5-38751475320E}">
      <dgm:prSet/>
      <dgm:spPr/>
      <dgm:t>
        <a:bodyPr/>
        <a:lstStyle/>
        <a:p>
          <a:endParaRPr lang="en-US"/>
        </a:p>
      </dgm:t>
    </dgm:pt>
    <dgm:pt modelId="{A4061C0A-52EB-4015-BCC4-F14E1B529DB5}">
      <dgm:prSet/>
      <dgm:spPr/>
      <dgm:t>
        <a:bodyPr/>
        <a:lstStyle/>
        <a:p>
          <a:r>
            <a:rPr lang="en-US" dirty="0" smtClean="0"/>
            <a:t>After item(s) is delivered, receipt is created in PSFIN</a:t>
          </a:r>
          <a:endParaRPr lang="en-US" dirty="0"/>
        </a:p>
      </dgm:t>
    </dgm:pt>
    <dgm:pt modelId="{5493478D-5AF1-44D1-8D17-D0D7B2089EE2}" type="parTrans" cxnId="{66B77F11-C951-4554-BE19-7E67CE9910EB}">
      <dgm:prSet/>
      <dgm:spPr/>
      <dgm:t>
        <a:bodyPr/>
        <a:lstStyle/>
        <a:p>
          <a:endParaRPr lang="en-US"/>
        </a:p>
      </dgm:t>
    </dgm:pt>
    <dgm:pt modelId="{6F5C9F0A-B3AF-48DA-AE08-3543E59E5EB1}" type="sibTrans" cxnId="{66B77F11-C951-4554-BE19-7E67CE9910EB}">
      <dgm:prSet/>
      <dgm:spPr/>
      <dgm:t>
        <a:bodyPr/>
        <a:lstStyle/>
        <a:p>
          <a:endParaRPr lang="en-US"/>
        </a:p>
      </dgm:t>
    </dgm:pt>
    <dgm:pt modelId="{EBE9B8D1-C5E1-4C66-B1BF-9D7FC015B0B9}" type="pres">
      <dgm:prSet presAssocID="{80503984-020F-4088-B834-236EC94701B1}" presName="diagram" presStyleCnt="0">
        <dgm:presLayoutVars>
          <dgm:dir/>
          <dgm:resizeHandles val="exact"/>
        </dgm:presLayoutVars>
      </dgm:prSet>
      <dgm:spPr/>
    </dgm:pt>
    <dgm:pt modelId="{66275C2D-4A5D-489C-B0A0-FFEAB6E0D5ED}" type="pres">
      <dgm:prSet presAssocID="{660B9D64-5A3A-4DD4-A32B-0600C902C70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42BB2-A8B2-4DA2-8D2B-B894F936FF7A}" type="pres">
      <dgm:prSet presAssocID="{49040A00-ED52-47EE-87E9-09E0EAD778AF}" presName="sibTrans" presStyleLbl="sibTrans2D1" presStyleIdx="0" presStyleCnt="8"/>
      <dgm:spPr/>
      <dgm:t>
        <a:bodyPr/>
        <a:lstStyle/>
        <a:p>
          <a:endParaRPr lang="en-US"/>
        </a:p>
      </dgm:t>
    </dgm:pt>
    <dgm:pt modelId="{D10468E3-7BCB-4A4F-AAF3-456C6AA7E577}" type="pres">
      <dgm:prSet presAssocID="{49040A00-ED52-47EE-87E9-09E0EAD778AF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4BDD8FBA-B083-44D1-9551-8976F3B89985}" type="pres">
      <dgm:prSet presAssocID="{72BDF0F4-C48F-4A63-B686-E86D8B93531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E0CBD-675C-49BE-AA99-DF8736438F6B}" type="pres">
      <dgm:prSet presAssocID="{242623F7-6ED5-48A6-BE4E-E5A9DEC1135F}" presName="sibTrans" presStyleLbl="sibTrans2D1" presStyleIdx="1" presStyleCnt="8"/>
      <dgm:spPr/>
      <dgm:t>
        <a:bodyPr/>
        <a:lstStyle/>
        <a:p>
          <a:endParaRPr lang="en-US"/>
        </a:p>
      </dgm:t>
    </dgm:pt>
    <dgm:pt modelId="{C1F56565-0053-4513-A319-A8AB34CF4E3F}" type="pres">
      <dgm:prSet presAssocID="{242623F7-6ED5-48A6-BE4E-E5A9DEC1135F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E82F3BD6-6C25-4B16-A057-B42F5573090E}" type="pres">
      <dgm:prSet presAssocID="{5EE2723B-48D6-4DFF-83E0-326467CD77B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94344-3167-4DA4-8A0C-112D3B8C2D03}" type="pres">
      <dgm:prSet presAssocID="{91C51B59-B6E2-475F-A085-DF0A042F715D}" presName="sibTrans" presStyleLbl="sibTrans2D1" presStyleIdx="2" presStyleCnt="8"/>
      <dgm:spPr/>
      <dgm:t>
        <a:bodyPr/>
        <a:lstStyle/>
        <a:p>
          <a:endParaRPr lang="en-US"/>
        </a:p>
      </dgm:t>
    </dgm:pt>
    <dgm:pt modelId="{275D016F-2806-4786-A27F-C5A84B07D48B}" type="pres">
      <dgm:prSet presAssocID="{91C51B59-B6E2-475F-A085-DF0A042F715D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70CD8A9F-9681-4FA9-BC11-6811967A799B}" type="pres">
      <dgm:prSet presAssocID="{04CF6DE5-1E22-434B-A496-1B0311E94E2E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A1C9F0-31FB-4C1D-B104-947535B05058}" type="pres">
      <dgm:prSet presAssocID="{71CA2730-674B-4B58-81B7-46368B57C0E6}" presName="sibTrans" presStyleLbl="sibTrans2D1" presStyleIdx="3" presStyleCnt="8"/>
      <dgm:spPr/>
      <dgm:t>
        <a:bodyPr/>
        <a:lstStyle/>
        <a:p>
          <a:endParaRPr lang="en-US"/>
        </a:p>
      </dgm:t>
    </dgm:pt>
    <dgm:pt modelId="{773379D5-6634-4FA0-8F4C-3838FAEB7581}" type="pres">
      <dgm:prSet presAssocID="{71CA2730-674B-4B58-81B7-46368B57C0E6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FC9DFA47-DA0F-4FFE-939E-9F6A2FAAF254}" type="pres">
      <dgm:prSet presAssocID="{BCA9F295-5173-42BF-A852-0C635628B58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0CE91D-B6BF-44AB-9748-D41900B83F01}" type="pres">
      <dgm:prSet presAssocID="{03C6745B-ADFC-4419-8BF0-EF937BC7981A}" presName="sibTrans" presStyleLbl="sibTrans2D1" presStyleIdx="4" presStyleCnt="8"/>
      <dgm:spPr/>
      <dgm:t>
        <a:bodyPr/>
        <a:lstStyle/>
        <a:p>
          <a:endParaRPr lang="en-US"/>
        </a:p>
      </dgm:t>
    </dgm:pt>
    <dgm:pt modelId="{80A0FAF0-01CE-4CF5-B218-1A8F6D344308}" type="pres">
      <dgm:prSet presAssocID="{03C6745B-ADFC-4419-8BF0-EF937BC7981A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45396DD7-87CE-4CC7-A0BD-9D5E2878E6FE}" type="pres">
      <dgm:prSet presAssocID="{5AA9BA16-2414-4233-A9A0-B7F895727C2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E23284-100D-4968-AAED-258D409954BA}" type="pres">
      <dgm:prSet presAssocID="{42D1B89A-6521-45C3-9E45-160AF2A98DF0}" presName="sibTrans" presStyleLbl="sibTrans2D1" presStyleIdx="5" presStyleCnt="8"/>
      <dgm:spPr/>
      <dgm:t>
        <a:bodyPr/>
        <a:lstStyle/>
        <a:p>
          <a:endParaRPr lang="en-US"/>
        </a:p>
      </dgm:t>
    </dgm:pt>
    <dgm:pt modelId="{22F50AD9-F54F-4460-8768-97815323BC94}" type="pres">
      <dgm:prSet presAssocID="{42D1B89A-6521-45C3-9E45-160AF2A98DF0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09D14CCA-2224-45E5-9C13-23DD91C934F4}" type="pres">
      <dgm:prSet presAssocID="{0C19CB42-CBB6-420F-B6A7-55530CCFEA87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667EFB-56D3-4032-9B94-1DE887EAEA50}" type="pres">
      <dgm:prSet presAssocID="{4C6583D9-945C-43AE-BA2F-FB6DAF8AA87C}" presName="sibTrans" presStyleLbl="sibTrans2D1" presStyleIdx="6" presStyleCnt="8"/>
      <dgm:spPr/>
      <dgm:t>
        <a:bodyPr/>
        <a:lstStyle/>
        <a:p>
          <a:endParaRPr lang="en-US"/>
        </a:p>
      </dgm:t>
    </dgm:pt>
    <dgm:pt modelId="{9D7EA6C6-52CB-4397-9E6E-9CC4C8333ED7}" type="pres">
      <dgm:prSet presAssocID="{4C6583D9-945C-43AE-BA2F-FB6DAF8AA87C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EA0A5FA0-30D5-438A-8243-54C08FDA18B7}" type="pres">
      <dgm:prSet presAssocID="{C7742330-4E04-496A-B240-C98B4582CFA0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2C0EB5-35BC-4E9B-A5E3-69AC633148FF}" type="pres">
      <dgm:prSet presAssocID="{66735D3B-F1E5-4217-81DF-9019E99D65B7}" presName="sibTrans" presStyleLbl="sibTrans2D1" presStyleIdx="7" presStyleCnt="8"/>
      <dgm:spPr/>
      <dgm:t>
        <a:bodyPr/>
        <a:lstStyle/>
        <a:p>
          <a:endParaRPr lang="en-US"/>
        </a:p>
      </dgm:t>
    </dgm:pt>
    <dgm:pt modelId="{94D2D53F-157E-4BE1-A645-E88BB80DEAAC}" type="pres">
      <dgm:prSet presAssocID="{66735D3B-F1E5-4217-81DF-9019E99D65B7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2D9CE638-A090-4F7F-BA33-A32B8F8F291B}" type="pres">
      <dgm:prSet presAssocID="{A4061C0A-52EB-4015-BCC4-F14E1B529DB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57358C-F2C7-4219-8243-A6593378A10A}" type="presOf" srcId="{72BDF0F4-C48F-4A63-B686-E86D8B935313}" destId="{4BDD8FBA-B083-44D1-9551-8976F3B89985}" srcOrd="0" destOrd="0" presId="urn:microsoft.com/office/officeart/2005/8/layout/process5"/>
    <dgm:cxn modelId="{3ED4DDF6-A1A9-406B-B823-BC1A5451579C}" type="presOf" srcId="{BCA9F295-5173-42BF-A852-0C635628B58C}" destId="{FC9DFA47-DA0F-4FFE-939E-9F6A2FAAF254}" srcOrd="0" destOrd="0" presId="urn:microsoft.com/office/officeart/2005/8/layout/process5"/>
    <dgm:cxn modelId="{D9929617-23B6-4808-9796-18C5E68002D9}" srcId="{80503984-020F-4088-B834-236EC94701B1}" destId="{0C19CB42-CBB6-420F-B6A7-55530CCFEA87}" srcOrd="6" destOrd="0" parTransId="{4A91D5C6-6563-443F-A375-0DFC12A220EA}" sibTransId="{4C6583D9-945C-43AE-BA2F-FB6DAF8AA87C}"/>
    <dgm:cxn modelId="{85AFC61F-19E1-4258-AB91-A34E8F846ECE}" type="presOf" srcId="{A4061C0A-52EB-4015-BCC4-F14E1B529DB5}" destId="{2D9CE638-A090-4F7F-BA33-A32B8F8F291B}" srcOrd="0" destOrd="0" presId="urn:microsoft.com/office/officeart/2005/8/layout/process5"/>
    <dgm:cxn modelId="{34475DCB-9B92-4C76-9C81-5E1B1B32E9AD}" type="presOf" srcId="{03C6745B-ADFC-4419-8BF0-EF937BC7981A}" destId="{80A0FAF0-01CE-4CF5-B218-1A8F6D344308}" srcOrd="1" destOrd="0" presId="urn:microsoft.com/office/officeart/2005/8/layout/process5"/>
    <dgm:cxn modelId="{B4E811E1-8797-4746-838C-208FE00AD7C5}" srcId="{80503984-020F-4088-B834-236EC94701B1}" destId="{72BDF0F4-C48F-4A63-B686-E86D8B935313}" srcOrd="1" destOrd="0" parTransId="{5E372FEA-F6AB-4335-A018-41575F5D9A59}" sibTransId="{242623F7-6ED5-48A6-BE4E-E5A9DEC1135F}"/>
    <dgm:cxn modelId="{F6D8FCA9-A998-47F3-8ED8-E57C64AAAF88}" type="presOf" srcId="{5AA9BA16-2414-4233-A9A0-B7F895727C27}" destId="{45396DD7-87CE-4CC7-A0BD-9D5E2878E6FE}" srcOrd="0" destOrd="0" presId="urn:microsoft.com/office/officeart/2005/8/layout/process5"/>
    <dgm:cxn modelId="{4E8BD091-2907-4B68-904C-E18778D9CE2D}" type="presOf" srcId="{80503984-020F-4088-B834-236EC94701B1}" destId="{EBE9B8D1-C5E1-4C66-B1BF-9D7FC015B0B9}" srcOrd="0" destOrd="0" presId="urn:microsoft.com/office/officeart/2005/8/layout/process5"/>
    <dgm:cxn modelId="{844DB33A-0F8B-43A3-A4AF-16C774128266}" type="presOf" srcId="{71CA2730-674B-4B58-81B7-46368B57C0E6}" destId="{B5A1C9F0-31FB-4C1D-B104-947535B05058}" srcOrd="0" destOrd="0" presId="urn:microsoft.com/office/officeart/2005/8/layout/process5"/>
    <dgm:cxn modelId="{96059739-0B8C-45BD-9986-CE6DD7B0CB39}" type="presOf" srcId="{66735D3B-F1E5-4217-81DF-9019E99D65B7}" destId="{94D2D53F-157E-4BE1-A645-E88BB80DEAAC}" srcOrd="1" destOrd="0" presId="urn:microsoft.com/office/officeart/2005/8/layout/process5"/>
    <dgm:cxn modelId="{E60B245A-9CF0-4A34-B858-291B35971212}" type="presOf" srcId="{242623F7-6ED5-48A6-BE4E-E5A9DEC1135F}" destId="{C1F56565-0053-4513-A319-A8AB34CF4E3F}" srcOrd="1" destOrd="0" presId="urn:microsoft.com/office/officeart/2005/8/layout/process5"/>
    <dgm:cxn modelId="{08F592A4-7CB2-4765-8E34-9EEF538B7EC0}" type="presOf" srcId="{242623F7-6ED5-48A6-BE4E-E5A9DEC1135F}" destId="{2A5E0CBD-675C-49BE-AA99-DF8736438F6B}" srcOrd="0" destOrd="0" presId="urn:microsoft.com/office/officeart/2005/8/layout/process5"/>
    <dgm:cxn modelId="{D558CB5B-B68A-472C-BF25-12535A51F0D7}" srcId="{80503984-020F-4088-B834-236EC94701B1}" destId="{04CF6DE5-1E22-434B-A496-1B0311E94E2E}" srcOrd="3" destOrd="0" parTransId="{77B34BC9-09F3-4EAD-97F1-C10B92FF91F7}" sibTransId="{71CA2730-674B-4B58-81B7-46368B57C0E6}"/>
    <dgm:cxn modelId="{6381E349-3BCF-4581-BBF5-38751475320E}" srcId="{80503984-020F-4088-B834-236EC94701B1}" destId="{C7742330-4E04-496A-B240-C98B4582CFA0}" srcOrd="7" destOrd="0" parTransId="{228C4BD5-7E97-49AA-901E-FF46C82B4FA7}" sibTransId="{66735D3B-F1E5-4217-81DF-9019E99D65B7}"/>
    <dgm:cxn modelId="{18EC2345-B4AB-46A9-B1BB-2C0F7440FE15}" type="presOf" srcId="{4C6583D9-945C-43AE-BA2F-FB6DAF8AA87C}" destId="{05667EFB-56D3-4032-9B94-1DE887EAEA50}" srcOrd="0" destOrd="0" presId="urn:microsoft.com/office/officeart/2005/8/layout/process5"/>
    <dgm:cxn modelId="{9D6CB5B1-9BB3-409A-B82E-0DBD55B53082}" type="presOf" srcId="{C7742330-4E04-496A-B240-C98B4582CFA0}" destId="{EA0A5FA0-30D5-438A-8243-54C08FDA18B7}" srcOrd="0" destOrd="0" presId="urn:microsoft.com/office/officeart/2005/8/layout/process5"/>
    <dgm:cxn modelId="{07301E5C-3791-4096-B8AE-FFE7733CE340}" type="presOf" srcId="{660B9D64-5A3A-4DD4-A32B-0600C902C700}" destId="{66275C2D-4A5D-489C-B0A0-FFEAB6E0D5ED}" srcOrd="0" destOrd="0" presId="urn:microsoft.com/office/officeart/2005/8/layout/process5"/>
    <dgm:cxn modelId="{2AD11D9F-0D0D-4B66-B113-7E7A3D1157D9}" type="presOf" srcId="{0C19CB42-CBB6-420F-B6A7-55530CCFEA87}" destId="{09D14CCA-2224-45E5-9C13-23DD91C934F4}" srcOrd="0" destOrd="0" presId="urn:microsoft.com/office/officeart/2005/8/layout/process5"/>
    <dgm:cxn modelId="{88606ECB-C5A0-47C9-9C2D-99BAFE36364A}" srcId="{80503984-020F-4088-B834-236EC94701B1}" destId="{5EE2723B-48D6-4DFF-83E0-326467CD77B3}" srcOrd="2" destOrd="0" parTransId="{04A98967-CD68-4E21-AB0A-9C1617B1D83E}" sibTransId="{91C51B59-B6E2-475F-A085-DF0A042F715D}"/>
    <dgm:cxn modelId="{D39B46E5-60E5-4863-8194-A6EB94463922}" type="presOf" srcId="{4C6583D9-945C-43AE-BA2F-FB6DAF8AA87C}" destId="{9D7EA6C6-52CB-4397-9E6E-9CC4C8333ED7}" srcOrd="1" destOrd="0" presId="urn:microsoft.com/office/officeart/2005/8/layout/process5"/>
    <dgm:cxn modelId="{470410F8-724B-4587-8146-5D9A6EF6E1F2}" type="presOf" srcId="{04CF6DE5-1E22-434B-A496-1B0311E94E2E}" destId="{70CD8A9F-9681-4FA9-BC11-6811967A799B}" srcOrd="0" destOrd="0" presId="urn:microsoft.com/office/officeart/2005/8/layout/process5"/>
    <dgm:cxn modelId="{060F509C-4EAB-4AF7-AFB9-49F670AE8519}" srcId="{80503984-020F-4088-B834-236EC94701B1}" destId="{5AA9BA16-2414-4233-A9A0-B7F895727C27}" srcOrd="5" destOrd="0" parTransId="{4246697E-99A1-4713-832E-018F105C8C59}" sibTransId="{42D1B89A-6521-45C3-9E45-160AF2A98DF0}"/>
    <dgm:cxn modelId="{533CEBD6-02E4-4C42-B1F0-10C88510B0C3}" type="presOf" srcId="{5EE2723B-48D6-4DFF-83E0-326467CD77B3}" destId="{E82F3BD6-6C25-4B16-A057-B42F5573090E}" srcOrd="0" destOrd="0" presId="urn:microsoft.com/office/officeart/2005/8/layout/process5"/>
    <dgm:cxn modelId="{B9EA1A4B-F995-4C51-AB89-211A4B9BAA6A}" type="presOf" srcId="{71CA2730-674B-4B58-81B7-46368B57C0E6}" destId="{773379D5-6634-4FA0-8F4C-3838FAEB7581}" srcOrd="1" destOrd="0" presId="urn:microsoft.com/office/officeart/2005/8/layout/process5"/>
    <dgm:cxn modelId="{782B83EF-2E33-4E31-B518-5E255D31A9F8}" srcId="{80503984-020F-4088-B834-236EC94701B1}" destId="{660B9D64-5A3A-4DD4-A32B-0600C902C700}" srcOrd="0" destOrd="0" parTransId="{8DD6CDD4-0064-4F9A-910B-BB99F133C726}" sibTransId="{49040A00-ED52-47EE-87E9-09E0EAD778AF}"/>
    <dgm:cxn modelId="{CC69E81A-98F4-464D-BB46-36812C10946E}" type="presOf" srcId="{66735D3B-F1E5-4217-81DF-9019E99D65B7}" destId="{DE2C0EB5-35BC-4E9B-A5E3-69AC633148FF}" srcOrd="0" destOrd="0" presId="urn:microsoft.com/office/officeart/2005/8/layout/process5"/>
    <dgm:cxn modelId="{21077BA4-7DD0-4A5B-8A26-17ABA779B7EF}" type="presOf" srcId="{91C51B59-B6E2-475F-A085-DF0A042F715D}" destId="{275D016F-2806-4786-A27F-C5A84B07D48B}" srcOrd="1" destOrd="0" presId="urn:microsoft.com/office/officeart/2005/8/layout/process5"/>
    <dgm:cxn modelId="{F4D7F448-9B06-4952-B45F-7E0AAA23A344}" type="presOf" srcId="{42D1B89A-6521-45C3-9E45-160AF2A98DF0}" destId="{66E23284-100D-4968-AAED-258D409954BA}" srcOrd="0" destOrd="0" presId="urn:microsoft.com/office/officeart/2005/8/layout/process5"/>
    <dgm:cxn modelId="{AD3DCF4F-A4B8-41F9-BD41-3117261BE4C8}" srcId="{80503984-020F-4088-B834-236EC94701B1}" destId="{BCA9F295-5173-42BF-A852-0C635628B58C}" srcOrd="4" destOrd="0" parTransId="{48BC0DC2-337F-4E10-95BA-46EDA682DA6B}" sibTransId="{03C6745B-ADFC-4419-8BF0-EF937BC7981A}"/>
    <dgm:cxn modelId="{DE53C6B8-DA9F-4671-B57D-7837C63DDA88}" type="presOf" srcId="{42D1B89A-6521-45C3-9E45-160AF2A98DF0}" destId="{22F50AD9-F54F-4460-8768-97815323BC94}" srcOrd="1" destOrd="0" presId="urn:microsoft.com/office/officeart/2005/8/layout/process5"/>
    <dgm:cxn modelId="{66B77F11-C951-4554-BE19-7E67CE9910EB}" srcId="{80503984-020F-4088-B834-236EC94701B1}" destId="{A4061C0A-52EB-4015-BCC4-F14E1B529DB5}" srcOrd="8" destOrd="0" parTransId="{5493478D-5AF1-44D1-8D17-D0D7B2089EE2}" sibTransId="{6F5C9F0A-B3AF-48DA-AE08-3543E59E5EB1}"/>
    <dgm:cxn modelId="{99FE4315-8C0E-42BE-AA16-7EA693B3E22A}" type="presOf" srcId="{03C6745B-ADFC-4419-8BF0-EF937BC7981A}" destId="{F80CE91D-B6BF-44AB-9748-D41900B83F01}" srcOrd="0" destOrd="0" presId="urn:microsoft.com/office/officeart/2005/8/layout/process5"/>
    <dgm:cxn modelId="{453C6BB5-FAB6-4B30-9523-FDA248CC69A2}" type="presOf" srcId="{49040A00-ED52-47EE-87E9-09E0EAD778AF}" destId="{D10468E3-7BCB-4A4F-AAF3-456C6AA7E577}" srcOrd="1" destOrd="0" presId="urn:microsoft.com/office/officeart/2005/8/layout/process5"/>
    <dgm:cxn modelId="{7EF80140-5CB3-4263-A3D9-66CD266755A2}" type="presOf" srcId="{49040A00-ED52-47EE-87E9-09E0EAD778AF}" destId="{C4E42BB2-A8B2-4DA2-8D2B-B894F936FF7A}" srcOrd="0" destOrd="0" presId="urn:microsoft.com/office/officeart/2005/8/layout/process5"/>
    <dgm:cxn modelId="{CA533A2C-56B4-40B1-8755-81F29BD569FE}" type="presOf" srcId="{91C51B59-B6E2-475F-A085-DF0A042F715D}" destId="{0FE94344-3167-4DA4-8A0C-112D3B8C2D03}" srcOrd="0" destOrd="0" presId="urn:microsoft.com/office/officeart/2005/8/layout/process5"/>
    <dgm:cxn modelId="{254F6D02-E163-491A-9507-06A43520141D}" type="presParOf" srcId="{EBE9B8D1-C5E1-4C66-B1BF-9D7FC015B0B9}" destId="{66275C2D-4A5D-489C-B0A0-FFEAB6E0D5ED}" srcOrd="0" destOrd="0" presId="urn:microsoft.com/office/officeart/2005/8/layout/process5"/>
    <dgm:cxn modelId="{247C1C5C-13F7-4604-A722-011D3C512D32}" type="presParOf" srcId="{EBE9B8D1-C5E1-4C66-B1BF-9D7FC015B0B9}" destId="{C4E42BB2-A8B2-4DA2-8D2B-B894F936FF7A}" srcOrd="1" destOrd="0" presId="urn:microsoft.com/office/officeart/2005/8/layout/process5"/>
    <dgm:cxn modelId="{3E3E09AA-D34A-4B57-83B8-295D5596A4BE}" type="presParOf" srcId="{C4E42BB2-A8B2-4DA2-8D2B-B894F936FF7A}" destId="{D10468E3-7BCB-4A4F-AAF3-456C6AA7E577}" srcOrd="0" destOrd="0" presId="urn:microsoft.com/office/officeart/2005/8/layout/process5"/>
    <dgm:cxn modelId="{4FE96B1B-D357-4518-AA08-F5F77E1620BB}" type="presParOf" srcId="{EBE9B8D1-C5E1-4C66-B1BF-9D7FC015B0B9}" destId="{4BDD8FBA-B083-44D1-9551-8976F3B89985}" srcOrd="2" destOrd="0" presId="urn:microsoft.com/office/officeart/2005/8/layout/process5"/>
    <dgm:cxn modelId="{351F6AFC-7657-42C7-A3FA-5917419ED773}" type="presParOf" srcId="{EBE9B8D1-C5E1-4C66-B1BF-9D7FC015B0B9}" destId="{2A5E0CBD-675C-49BE-AA99-DF8736438F6B}" srcOrd="3" destOrd="0" presId="urn:microsoft.com/office/officeart/2005/8/layout/process5"/>
    <dgm:cxn modelId="{9873375D-3CF9-4E3B-B12B-4110FF8275B9}" type="presParOf" srcId="{2A5E0CBD-675C-49BE-AA99-DF8736438F6B}" destId="{C1F56565-0053-4513-A319-A8AB34CF4E3F}" srcOrd="0" destOrd="0" presId="urn:microsoft.com/office/officeart/2005/8/layout/process5"/>
    <dgm:cxn modelId="{1342550D-5B8C-4B5F-919A-CBCDC28ACFE1}" type="presParOf" srcId="{EBE9B8D1-C5E1-4C66-B1BF-9D7FC015B0B9}" destId="{E82F3BD6-6C25-4B16-A057-B42F5573090E}" srcOrd="4" destOrd="0" presId="urn:microsoft.com/office/officeart/2005/8/layout/process5"/>
    <dgm:cxn modelId="{533AC9DA-5B74-458D-A6DB-D955E9744984}" type="presParOf" srcId="{EBE9B8D1-C5E1-4C66-B1BF-9D7FC015B0B9}" destId="{0FE94344-3167-4DA4-8A0C-112D3B8C2D03}" srcOrd="5" destOrd="0" presId="urn:microsoft.com/office/officeart/2005/8/layout/process5"/>
    <dgm:cxn modelId="{D85E0793-56F6-4665-8895-798EDED728B7}" type="presParOf" srcId="{0FE94344-3167-4DA4-8A0C-112D3B8C2D03}" destId="{275D016F-2806-4786-A27F-C5A84B07D48B}" srcOrd="0" destOrd="0" presId="urn:microsoft.com/office/officeart/2005/8/layout/process5"/>
    <dgm:cxn modelId="{5C81B8DC-86ED-4DA5-8AC0-F1F98E4CFA75}" type="presParOf" srcId="{EBE9B8D1-C5E1-4C66-B1BF-9D7FC015B0B9}" destId="{70CD8A9F-9681-4FA9-BC11-6811967A799B}" srcOrd="6" destOrd="0" presId="urn:microsoft.com/office/officeart/2005/8/layout/process5"/>
    <dgm:cxn modelId="{46FF8B9D-3666-434E-A02D-26B64E0FEBF2}" type="presParOf" srcId="{EBE9B8D1-C5E1-4C66-B1BF-9D7FC015B0B9}" destId="{B5A1C9F0-31FB-4C1D-B104-947535B05058}" srcOrd="7" destOrd="0" presId="urn:microsoft.com/office/officeart/2005/8/layout/process5"/>
    <dgm:cxn modelId="{328B3B5D-F801-4DF5-8877-236C971FB8B3}" type="presParOf" srcId="{B5A1C9F0-31FB-4C1D-B104-947535B05058}" destId="{773379D5-6634-4FA0-8F4C-3838FAEB7581}" srcOrd="0" destOrd="0" presId="urn:microsoft.com/office/officeart/2005/8/layout/process5"/>
    <dgm:cxn modelId="{2A7C20AF-24C9-48A0-835B-741F7473AF4D}" type="presParOf" srcId="{EBE9B8D1-C5E1-4C66-B1BF-9D7FC015B0B9}" destId="{FC9DFA47-DA0F-4FFE-939E-9F6A2FAAF254}" srcOrd="8" destOrd="0" presId="urn:microsoft.com/office/officeart/2005/8/layout/process5"/>
    <dgm:cxn modelId="{F9745D2B-BD00-4ADE-9A3E-CF49CEEB36E5}" type="presParOf" srcId="{EBE9B8D1-C5E1-4C66-B1BF-9D7FC015B0B9}" destId="{F80CE91D-B6BF-44AB-9748-D41900B83F01}" srcOrd="9" destOrd="0" presId="urn:microsoft.com/office/officeart/2005/8/layout/process5"/>
    <dgm:cxn modelId="{60044F11-5AF5-4BDA-B8A6-F2A6D0B1F5A5}" type="presParOf" srcId="{F80CE91D-B6BF-44AB-9748-D41900B83F01}" destId="{80A0FAF0-01CE-4CF5-B218-1A8F6D344308}" srcOrd="0" destOrd="0" presId="urn:microsoft.com/office/officeart/2005/8/layout/process5"/>
    <dgm:cxn modelId="{0285F625-35DF-4798-9115-6DA45FABADF8}" type="presParOf" srcId="{EBE9B8D1-C5E1-4C66-B1BF-9D7FC015B0B9}" destId="{45396DD7-87CE-4CC7-A0BD-9D5E2878E6FE}" srcOrd="10" destOrd="0" presId="urn:microsoft.com/office/officeart/2005/8/layout/process5"/>
    <dgm:cxn modelId="{6A6DEFDC-2538-4681-B877-8A2436C5B1D6}" type="presParOf" srcId="{EBE9B8D1-C5E1-4C66-B1BF-9D7FC015B0B9}" destId="{66E23284-100D-4968-AAED-258D409954BA}" srcOrd="11" destOrd="0" presId="urn:microsoft.com/office/officeart/2005/8/layout/process5"/>
    <dgm:cxn modelId="{A73C2C9C-A423-4738-A735-61D98AE927E2}" type="presParOf" srcId="{66E23284-100D-4968-AAED-258D409954BA}" destId="{22F50AD9-F54F-4460-8768-97815323BC94}" srcOrd="0" destOrd="0" presId="urn:microsoft.com/office/officeart/2005/8/layout/process5"/>
    <dgm:cxn modelId="{596CE05C-473B-4AED-A41E-ACD2005AE79D}" type="presParOf" srcId="{EBE9B8D1-C5E1-4C66-B1BF-9D7FC015B0B9}" destId="{09D14CCA-2224-45E5-9C13-23DD91C934F4}" srcOrd="12" destOrd="0" presId="urn:microsoft.com/office/officeart/2005/8/layout/process5"/>
    <dgm:cxn modelId="{4034C81E-ADB9-4BEA-B457-EA61F4902B3B}" type="presParOf" srcId="{EBE9B8D1-C5E1-4C66-B1BF-9D7FC015B0B9}" destId="{05667EFB-56D3-4032-9B94-1DE887EAEA50}" srcOrd="13" destOrd="0" presId="urn:microsoft.com/office/officeart/2005/8/layout/process5"/>
    <dgm:cxn modelId="{613B4B65-00E5-45BE-81F1-6A525009C1DF}" type="presParOf" srcId="{05667EFB-56D3-4032-9B94-1DE887EAEA50}" destId="{9D7EA6C6-52CB-4397-9E6E-9CC4C8333ED7}" srcOrd="0" destOrd="0" presId="urn:microsoft.com/office/officeart/2005/8/layout/process5"/>
    <dgm:cxn modelId="{89ACAF67-B7DC-404E-807D-1F1E05CB3E81}" type="presParOf" srcId="{EBE9B8D1-C5E1-4C66-B1BF-9D7FC015B0B9}" destId="{EA0A5FA0-30D5-438A-8243-54C08FDA18B7}" srcOrd="14" destOrd="0" presId="urn:microsoft.com/office/officeart/2005/8/layout/process5"/>
    <dgm:cxn modelId="{2FD03A69-8E37-4175-A246-B021E74CD91B}" type="presParOf" srcId="{EBE9B8D1-C5E1-4C66-B1BF-9D7FC015B0B9}" destId="{DE2C0EB5-35BC-4E9B-A5E3-69AC633148FF}" srcOrd="15" destOrd="0" presId="urn:microsoft.com/office/officeart/2005/8/layout/process5"/>
    <dgm:cxn modelId="{C87EA3B0-B4B8-4EA3-A2B8-F6F795E29054}" type="presParOf" srcId="{DE2C0EB5-35BC-4E9B-A5E3-69AC633148FF}" destId="{94D2D53F-157E-4BE1-A645-E88BB80DEAAC}" srcOrd="0" destOrd="0" presId="urn:microsoft.com/office/officeart/2005/8/layout/process5"/>
    <dgm:cxn modelId="{8324F3FE-7DA9-4742-B3E5-01E9603E709B}" type="presParOf" srcId="{EBE9B8D1-C5E1-4C66-B1BF-9D7FC015B0B9}" destId="{2D9CE638-A090-4F7F-BA33-A32B8F8F291B}" srcOrd="1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275C2D-4A5D-489C-B0A0-FFEAB6E0D5ED}">
      <dsp:nvSpPr>
        <dsp:cNvPr id="0" name=""/>
        <dsp:cNvSpPr/>
      </dsp:nvSpPr>
      <dsp:spPr>
        <a:xfrm>
          <a:off x="795307" y="1776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Shopper logs into PSFIN</a:t>
          </a:r>
          <a:endParaRPr lang="en-US" sz="1600" kern="1200" dirty="0"/>
        </a:p>
      </dsp:txBody>
      <dsp:txXfrm>
        <a:off x="795307" y="1776"/>
        <a:ext cx="1827311" cy="1096387"/>
      </dsp:txXfrm>
    </dsp:sp>
    <dsp:sp modelId="{C4E42BB2-A8B2-4DA2-8D2B-B894F936FF7A}">
      <dsp:nvSpPr>
        <dsp:cNvPr id="0" name=""/>
        <dsp:cNvSpPr/>
      </dsp:nvSpPr>
      <dsp:spPr>
        <a:xfrm>
          <a:off x="2783422" y="323383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2783422" y="323383"/>
        <a:ext cx="387390" cy="453173"/>
      </dsp:txXfrm>
    </dsp:sp>
    <dsp:sp modelId="{4BDD8FBA-B083-44D1-9551-8976F3B89985}">
      <dsp:nvSpPr>
        <dsp:cNvPr id="0" name=""/>
        <dsp:cNvSpPr/>
      </dsp:nvSpPr>
      <dsp:spPr>
        <a:xfrm>
          <a:off x="3353544" y="1776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Shopper enters GA</a:t>
          </a:r>
          <a:r>
            <a:rPr lang="en-US" sz="1600" i="1" kern="1200" dirty="0" smtClean="0"/>
            <a:t>FIRST </a:t>
          </a:r>
          <a:r>
            <a:rPr lang="en-US" sz="1600" kern="1200" dirty="0" smtClean="0"/>
            <a:t>Marketplace</a:t>
          </a:r>
          <a:endParaRPr lang="en-US" sz="1600" kern="1200" dirty="0"/>
        </a:p>
      </dsp:txBody>
      <dsp:txXfrm>
        <a:off x="3353544" y="1776"/>
        <a:ext cx="1827311" cy="1096387"/>
      </dsp:txXfrm>
    </dsp:sp>
    <dsp:sp modelId="{2A5E0CBD-675C-49BE-AA99-DF8736438F6B}">
      <dsp:nvSpPr>
        <dsp:cNvPr id="0" name=""/>
        <dsp:cNvSpPr/>
      </dsp:nvSpPr>
      <dsp:spPr>
        <a:xfrm>
          <a:off x="5341659" y="323383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5341659" y="323383"/>
        <a:ext cx="387390" cy="453173"/>
      </dsp:txXfrm>
    </dsp:sp>
    <dsp:sp modelId="{E82F3BD6-6C25-4B16-A057-B42F5573090E}">
      <dsp:nvSpPr>
        <dsp:cNvPr id="0" name=""/>
        <dsp:cNvSpPr/>
      </dsp:nvSpPr>
      <dsp:spPr>
        <a:xfrm>
          <a:off x="5911780" y="1776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Shopper searches for and selects items for their Shopping Cart</a:t>
          </a:r>
          <a:endParaRPr lang="en-US" sz="1600" kern="1200" dirty="0"/>
        </a:p>
      </dsp:txBody>
      <dsp:txXfrm>
        <a:off x="5911780" y="1776"/>
        <a:ext cx="1827311" cy="1096387"/>
      </dsp:txXfrm>
    </dsp:sp>
    <dsp:sp modelId="{0FE94344-3167-4DA4-8A0C-112D3B8C2D03}">
      <dsp:nvSpPr>
        <dsp:cNvPr id="0" name=""/>
        <dsp:cNvSpPr/>
      </dsp:nvSpPr>
      <dsp:spPr>
        <a:xfrm rot="5400000">
          <a:off x="6631741" y="1226075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5400000">
        <a:off x="6631741" y="1226075"/>
        <a:ext cx="387390" cy="453173"/>
      </dsp:txXfrm>
    </dsp:sp>
    <dsp:sp modelId="{70CD8A9F-9681-4FA9-BC11-6811967A799B}">
      <dsp:nvSpPr>
        <dsp:cNvPr id="0" name=""/>
        <dsp:cNvSpPr/>
      </dsp:nvSpPr>
      <dsp:spPr>
        <a:xfrm>
          <a:off x="5911780" y="1829087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Shopper assigns cart to default Requester</a:t>
          </a:r>
          <a:endParaRPr lang="en-US" sz="1600" kern="1200" dirty="0"/>
        </a:p>
      </dsp:txBody>
      <dsp:txXfrm>
        <a:off x="5911780" y="1829087"/>
        <a:ext cx="1827311" cy="1096387"/>
      </dsp:txXfrm>
    </dsp:sp>
    <dsp:sp modelId="{B5A1C9F0-31FB-4C1D-B104-947535B05058}">
      <dsp:nvSpPr>
        <dsp:cNvPr id="0" name=""/>
        <dsp:cNvSpPr/>
      </dsp:nvSpPr>
      <dsp:spPr>
        <a:xfrm rot="10800000">
          <a:off x="5363587" y="2150694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5363587" y="2150694"/>
        <a:ext cx="387390" cy="453173"/>
      </dsp:txXfrm>
    </dsp:sp>
    <dsp:sp modelId="{FC9DFA47-DA0F-4FFE-939E-9F6A2FAAF254}">
      <dsp:nvSpPr>
        <dsp:cNvPr id="0" name=""/>
        <dsp:cNvSpPr/>
      </dsp:nvSpPr>
      <dsp:spPr>
        <a:xfrm>
          <a:off x="3353544" y="1829087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System notifies Requester of cart assignment via email</a:t>
          </a:r>
          <a:endParaRPr lang="en-US" sz="1600" kern="1200" dirty="0"/>
        </a:p>
      </dsp:txBody>
      <dsp:txXfrm>
        <a:off x="3353544" y="1829087"/>
        <a:ext cx="1827311" cy="1096387"/>
      </dsp:txXfrm>
    </dsp:sp>
    <dsp:sp modelId="{F80CE91D-B6BF-44AB-9748-D41900B83F01}">
      <dsp:nvSpPr>
        <dsp:cNvPr id="0" name=""/>
        <dsp:cNvSpPr/>
      </dsp:nvSpPr>
      <dsp:spPr>
        <a:xfrm rot="10800000">
          <a:off x="2805350" y="2150694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2805350" y="2150694"/>
        <a:ext cx="387390" cy="453173"/>
      </dsp:txXfrm>
    </dsp:sp>
    <dsp:sp modelId="{45396DD7-87CE-4CC7-A0BD-9D5E2878E6FE}">
      <dsp:nvSpPr>
        <dsp:cNvPr id="0" name=""/>
        <dsp:cNvSpPr/>
      </dsp:nvSpPr>
      <dsp:spPr>
        <a:xfrm>
          <a:off x="795307" y="1829087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Requester enters PSFIN and begins creation of requisition in ePro</a:t>
          </a:r>
          <a:endParaRPr lang="en-US" sz="1600" kern="1200" dirty="0"/>
        </a:p>
      </dsp:txBody>
      <dsp:txXfrm>
        <a:off x="795307" y="1829087"/>
        <a:ext cx="1827311" cy="1096387"/>
      </dsp:txXfrm>
    </dsp:sp>
    <dsp:sp modelId="{66E23284-100D-4968-AAED-258D409954BA}">
      <dsp:nvSpPr>
        <dsp:cNvPr id="0" name=""/>
        <dsp:cNvSpPr/>
      </dsp:nvSpPr>
      <dsp:spPr>
        <a:xfrm rot="5400000">
          <a:off x="1515268" y="3053386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5400000">
        <a:off x="1515268" y="3053386"/>
        <a:ext cx="387390" cy="453173"/>
      </dsp:txXfrm>
    </dsp:sp>
    <dsp:sp modelId="{09D14CCA-2224-45E5-9C13-23DD91C934F4}">
      <dsp:nvSpPr>
        <dsp:cNvPr id="0" name=""/>
        <dsp:cNvSpPr/>
      </dsp:nvSpPr>
      <dsp:spPr>
        <a:xfrm>
          <a:off x="795307" y="3656399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Requester enters GA</a:t>
          </a:r>
          <a:r>
            <a:rPr lang="en-US" sz="1600" i="1" kern="1200" dirty="0" smtClean="0"/>
            <a:t>FIRST</a:t>
          </a:r>
          <a:r>
            <a:rPr lang="en-US" sz="1600" kern="1200" dirty="0" smtClean="0"/>
            <a:t> Marketplace and retrieves cart</a:t>
          </a:r>
          <a:endParaRPr lang="en-US" sz="1600" kern="1200" dirty="0"/>
        </a:p>
      </dsp:txBody>
      <dsp:txXfrm>
        <a:off x="795307" y="3656399"/>
        <a:ext cx="1827311" cy="1096387"/>
      </dsp:txXfrm>
    </dsp:sp>
    <dsp:sp modelId="{05667EFB-56D3-4032-9B94-1DE887EAEA50}">
      <dsp:nvSpPr>
        <dsp:cNvPr id="0" name=""/>
        <dsp:cNvSpPr/>
      </dsp:nvSpPr>
      <dsp:spPr>
        <a:xfrm>
          <a:off x="2783422" y="3978006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2783422" y="3978006"/>
        <a:ext cx="387390" cy="453173"/>
      </dsp:txXfrm>
    </dsp:sp>
    <dsp:sp modelId="{EA0A5FA0-30D5-438A-8243-54C08FDA18B7}">
      <dsp:nvSpPr>
        <dsp:cNvPr id="0" name=""/>
        <dsp:cNvSpPr/>
      </dsp:nvSpPr>
      <dsp:spPr>
        <a:xfrm>
          <a:off x="3353544" y="3656399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Requester makes any necessary updates to shopping cart</a:t>
          </a:r>
          <a:endParaRPr lang="en-US" sz="1600" kern="1200" dirty="0"/>
        </a:p>
      </dsp:txBody>
      <dsp:txXfrm>
        <a:off x="3353544" y="3656399"/>
        <a:ext cx="1827311" cy="1096387"/>
      </dsp:txXfrm>
    </dsp:sp>
    <dsp:sp modelId="{DE2C0EB5-35BC-4E9B-A5E3-69AC633148FF}">
      <dsp:nvSpPr>
        <dsp:cNvPr id="0" name=""/>
        <dsp:cNvSpPr/>
      </dsp:nvSpPr>
      <dsp:spPr>
        <a:xfrm>
          <a:off x="5341659" y="3978006"/>
          <a:ext cx="387390" cy="4531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5341659" y="3978006"/>
        <a:ext cx="387390" cy="453173"/>
      </dsp:txXfrm>
    </dsp:sp>
    <dsp:sp modelId="{2D9CE638-A090-4F7F-BA33-A32B8F8F291B}">
      <dsp:nvSpPr>
        <dsp:cNvPr id="0" name=""/>
        <dsp:cNvSpPr/>
      </dsp:nvSpPr>
      <dsp:spPr>
        <a:xfrm>
          <a:off x="5911780" y="3656399"/>
          <a:ext cx="1827311" cy="10963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Requester “issues requisition” to pull cart into ePro</a:t>
          </a:r>
          <a:endParaRPr lang="en-US" sz="1600" kern="1200" dirty="0"/>
        </a:p>
      </dsp:txBody>
      <dsp:txXfrm>
        <a:off x="5911780" y="3656399"/>
        <a:ext cx="1827311" cy="109638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275C2D-4A5D-489C-B0A0-FFEAB6E0D5ED}">
      <dsp:nvSpPr>
        <dsp:cNvPr id="0" name=""/>
        <dsp:cNvSpPr/>
      </dsp:nvSpPr>
      <dsp:spPr>
        <a:xfrm>
          <a:off x="597343" y="2642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Requester inputs Shopper’s User ID onto Requisition</a:t>
          </a:r>
          <a:endParaRPr lang="en-US" sz="1400" kern="1200" dirty="0"/>
        </a:p>
      </dsp:txBody>
      <dsp:txXfrm>
        <a:off x="597343" y="2642"/>
        <a:ext cx="1961582" cy="1176949"/>
      </dsp:txXfrm>
    </dsp:sp>
    <dsp:sp modelId="{C4E42BB2-A8B2-4DA2-8D2B-B894F936FF7A}">
      <dsp:nvSpPr>
        <dsp:cNvPr id="0" name=""/>
        <dsp:cNvSpPr/>
      </dsp:nvSpPr>
      <dsp:spPr>
        <a:xfrm>
          <a:off x="2731544" y="347881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731544" y="347881"/>
        <a:ext cx="415855" cy="486472"/>
      </dsp:txXfrm>
    </dsp:sp>
    <dsp:sp modelId="{4BDD8FBA-B083-44D1-9551-8976F3B89985}">
      <dsp:nvSpPr>
        <dsp:cNvPr id="0" name=""/>
        <dsp:cNvSpPr/>
      </dsp:nvSpPr>
      <dsp:spPr>
        <a:xfrm>
          <a:off x="3343558" y="2642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Requester makes updates to Distribution/Schedule information if needed</a:t>
          </a:r>
          <a:endParaRPr lang="en-US" sz="1400" kern="1200" dirty="0"/>
        </a:p>
      </dsp:txBody>
      <dsp:txXfrm>
        <a:off x="3343558" y="2642"/>
        <a:ext cx="1961582" cy="1176949"/>
      </dsp:txXfrm>
    </dsp:sp>
    <dsp:sp modelId="{2A5E0CBD-675C-49BE-AA99-DF8736438F6B}">
      <dsp:nvSpPr>
        <dsp:cNvPr id="0" name=""/>
        <dsp:cNvSpPr/>
      </dsp:nvSpPr>
      <dsp:spPr>
        <a:xfrm>
          <a:off x="5477760" y="347881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5477760" y="347881"/>
        <a:ext cx="415855" cy="486472"/>
      </dsp:txXfrm>
    </dsp:sp>
    <dsp:sp modelId="{E82F3BD6-6C25-4B16-A057-B42F5573090E}">
      <dsp:nvSpPr>
        <dsp:cNvPr id="0" name=""/>
        <dsp:cNvSpPr/>
      </dsp:nvSpPr>
      <dsp:spPr>
        <a:xfrm>
          <a:off x="6089774" y="2642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Requester previews approvals and inserts ad hoc approvers if necessary</a:t>
          </a:r>
          <a:endParaRPr lang="en-US" sz="1400" kern="1200" dirty="0"/>
        </a:p>
      </dsp:txBody>
      <dsp:txXfrm>
        <a:off x="6089774" y="2642"/>
        <a:ext cx="1961582" cy="1176949"/>
      </dsp:txXfrm>
    </dsp:sp>
    <dsp:sp modelId="{0FE94344-3167-4DA4-8A0C-112D3B8C2D03}">
      <dsp:nvSpPr>
        <dsp:cNvPr id="0" name=""/>
        <dsp:cNvSpPr/>
      </dsp:nvSpPr>
      <dsp:spPr>
        <a:xfrm rot="5400000">
          <a:off x="6862637" y="1316902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5400000">
        <a:off x="6862637" y="1316902"/>
        <a:ext cx="415855" cy="486472"/>
      </dsp:txXfrm>
    </dsp:sp>
    <dsp:sp modelId="{70CD8A9F-9681-4FA9-BC11-6811967A799B}">
      <dsp:nvSpPr>
        <dsp:cNvPr id="0" name=""/>
        <dsp:cNvSpPr/>
      </dsp:nvSpPr>
      <dsp:spPr>
        <a:xfrm>
          <a:off x="6089774" y="1964225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Requester submits requisition for approval; system notifies approver(s) via email</a:t>
          </a:r>
          <a:endParaRPr lang="en-US" sz="1400" kern="1200" dirty="0"/>
        </a:p>
      </dsp:txBody>
      <dsp:txXfrm>
        <a:off x="6089774" y="1964225"/>
        <a:ext cx="1961582" cy="1176949"/>
      </dsp:txXfrm>
    </dsp:sp>
    <dsp:sp modelId="{B5A1C9F0-31FB-4C1D-B104-947535B05058}">
      <dsp:nvSpPr>
        <dsp:cNvPr id="0" name=""/>
        <dsp:cNvSpPr/>
      </dsp:nvSpPr>
      <dsp:spPr>
        <a:xfrm rot="10800000">
          <a:off x="5501299" y="2309463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5501299" y="2309463"/>
        <a:ext cx="415855" cy="486472"/>
      </dsp:txXfrm>
    </dsp:sp>
    <dsp:sp modelId="{FC9DFA47-DA0F-4FFE-939E-9F6A2FAAF254}">
      <dsp:nvSpPr>
        <dsp:cNvPr id="0" name=""/>
        <dsp:cNvSpPr/>
      </dsp:nvSpPr>
      <dsp:spPr>
        <a:xfrm>
          <a:off x="3343558" y="1964225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Approvers log into PSFIN Core to access Worklist</a:t>
          </a:r>
          <a:endParaRPr lang="en-US" sz="1400" kern="1200" dirty="0"/>
        </a:p>
      </dsp:txBody>
      <dsp:txXfrm>
        <a:off x="3343558" y="1964225"/>
        <a:ext cx="1961582" cy="1176949"/>
      </dsp:txXfrm>
    </dsp:sp>
    <dsp:sp modelId="{F80CE91D-B6BF-44AB-9748-D41900B83F01}">
      <dsp:nvSpPr>
        <dsp:cNvPr id="0" name=""/>
        <dsp:cNvSpPr/>
      </dsp:nvSpPr>
      <dsp:spPr>
        <a:xfrm rot="10800000">
          <a:off x="2755083" y="2309463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2755083" y="2309463"/>
        <a:ext cx="415855" cy="486472"/>
      </dsp:txXfrm>
    </dsp:sp>
    <dsp:sp modelId="{45396DD7-87CE-4CC7-A0BD-9D5E2878E6FE}">
      <dsp:nvSpPr>
        <dsp:cNvPr id="0" name=""/>
        <dsp:cNvSpPr/>
      </dsp:nvSpPr>
      <dsp:spPr>
        <a:xfrm>
          <a:off x="597343" y="1964225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Approvers can approve or deny requisition; some can make edits</a:t>
          </a:r>
          <a:endParaRPr lang="en-US" sz="1400" kern="1200" dirty="0"/>
        </a:p>
      </dsp:txBody>
      <dsp:txXfrm>
        <a:off x="597343" y="1964225"/>
        <a:ext cx="1961582" cy="1176949"/>
      </dsp:txXfrm>
    </dsp:sp>
    <dsp:sp modelId="{66E23284-100D-4968-AAED-258D409954BA}">
      <dsp:nvSpPr>
        <dsp:cNvPr id="0" name=""/>
        <dsp:cNvSpPr/>
      </dsp:nvSpPr>
      <dsp:spPr>
        <a:xfrm rot="5400000">
          <a:off x="1370206" y="3278485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5400000">
        <a:off x="1370206" y="3278485"/>
        <a:ext cx="415855" cy="486472"/>
      </dsp:txXfrm>
    </dsp:sp>
    <dsp:sp modelId="{09D14CCA-2224-45E5-9C13-23DD91C934F4}">
      <dsp:nvSpPr>
        <dsp:cNvPr id="0" name=""/>
        <dsp:cNvSpPr/>
      </dsp:nvSpPr>
      <dsp:spPr>
        <a:xfrm>
          <a:off x="597343" y="3925807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Once fully approved, requisition is available for further processing; shopper is notified via email</a:t>
          </a:r>
          <a:endParaRPr lang="en-US" sz="1400" kern="1200" dirty="0"/>
        </a:p>
      </dsp:txBody>
      <dsp:txXfrm>
        <a:off x="597343" y="3925807"/>
        <a:ext cx="1961582" cy="1176949"/>
      </dsp:txXfrm>
    </dsp:sp>
    <dsp:sp modelId="{05667EFB-56D3-4032-9B94-1DE887EAEA50}">
      <dsp:nvSpPr>
        <dsp:cNvPr id="0" name=""/>
        <dsp:cNvSpPr/>
      </dsp:nvSpPr>
      <dsp:spPr>
        <a:xfrm>
          <a:off x="2731544" y="4271046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731544" y="4271046"/>
        <a:ext cx="415855" cy="486472"/>
      </dsp:txXfrm>
    </dsp:sp>
    <dsp:sp modelId="{EA0A5FA0-30D5-438A-8243-54C08FDA18B7}">
      <dsp:nvSpPr>
        <dsp:cNvPr id="0" name=""/>
        <dsp:cNvSpPr/>
      </dsp:nvSpPr>
      <dsp:spPr>
        <a:xfrm>
          <a:off x="3343558" y="3925807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Marketplace Requisition can be fully processed through SCIQUEST batch job (run 5x each day)</a:t>
          </a:r>
          <a:endParaRPr lang="en-US" sz="1400" kern="1200" dirty="0"/>
        </a:p>
      </dsp:txBody>
      <dsp:txXfrm>
        <a:off x="3343558" y="3925807"/>
        <a:ext cx="1961582" cy="1176949"/>
      </dsp:txXfrm>
    </dsp:sp>
    <dsp:sp modelId="{DE2C0EB5-35BC-4E9B-A5E3-69AC633148FF}">
      <dsp:nvSpPr>
        <dsp:cNvPr id="0" name=""/>
        <dsp:cNvSpPr/>
      </dsp:nvSpPr>
      <dsp:spPr>
        <a:xfrm>
          <a:off x="5477760" y="4271046"/>
          <a:ext cx="415855" cy="4864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5477760" y="4271046"/>
        <a:ext cx="415855" cy="486472"/>
      </dsp:txXfrm>
    </dsp:sp>
    <dsp:sp modelId="{2D9CE638-A090-4F7F-BA33-A32B8F8F291B}">
      <dsp:nvSpPr>
        <dsp:cNvPr id="0" name=""/>
        <dsp:cNvSpPr/>
      </dsp:nvSpPr>
      <dsp:spPr>
        <a:xfrm>
          <a:off x="6089774" y="3925807"/>
          <a:ext cx="1961582" cy="11769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After item(s) is delivered, receipt is created in PSFIN</a:t>
          </a:r>
          <a:endParaRPr lang="en-US" sz="1400" kern="1200" dirty="0"/>
        </a:p>
      </dsp:txBody>
      <dsp:txXfrm>
        <a:off x="6089774" y="3925807"/>
        <a:ext cx="1961582" cy="1176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356350"/>
            <a:ext cx="53340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/>
            </a:lvl1pPr>
          </a:lstStyle>
          <a:p>
            <a:r>
              <a:rPr lang="en-US" dirty="0" smtClean="0"/>
              <a:t>© 2011 Board of Regents of the University System of Georgia.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200"/>
            </a:lvl1pPr>
          </a:lstStyle>
          <a:p>
            <a:r>
              <a:rPr lang="en-US" dirty="0" smtClean="0"/>
              <a:t>© 2011 Board of Regents of the University System of Georgia.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</a:t>
            </a:r>
            <a:endParaRPr lang="en-US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495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© 2011 Board of Regents of the University System of Georgia. </a:t>
            </a:r>
            <a:r>
              <a:rPr lang="en-US" smtClean="0"/>
              <a:t>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2011 Board of Regents of the University System of Georgia. All Rights Reserved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Shoppers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search for and select items in the GeorgiaFIRST Marketplace</a:t>
            </a:r>
          </a:p>
          <a:p>
            <a:r>
              <a:rPr lang="en-US" dirty="0" smtClean="0"/>
              <a:t>Assign carts to Requesters</a:t>
            </a:r>
          </a:p>
          <a:p>
            <a:r>
              <a:rPr lang="en-US" dirty="0" smtClean="0"/>
              <a:t>Some may be responsible for completing Desktop Receiving for their items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Requesters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Marketplace Requisitions from assigned carts and from their own carts</a:t>
            </a:r>
          </a:p>
          <a:p>
            <a:r>
              <a:rPr lang="en-US" dirty="0" smtClean="0"/>
              <a:t>Create Special Request Requisitions</a:t>
            </a:r>
          </a:p>
          <a:p>
            <a:r>
              <a:rPr lang="en-US" dirty="0" smtClean="0"/>
              <a:t>Manage requisitions by editing or canceling </a:t>
            </a:r>
          </a:p>
          <a:p>
            <a:r>
              <a:rPr lang="en-US" dirty="0" smtClean="0"/>
              <a:t>View where requisition is in its lifecycle</a:t>
            </a:r>
          </a:p>
          <a:p>
            <a:r>
              <a:rPr lang="en-US" dirty="0" smtClean="0"/>
              <a:t>May be responsible for completing their own Desktop Receiving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Approvers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Institution customizes their Workflow stages and paths</a:t>
            </a:r>
          </a:p>
          <a:p>
            <a:r>
              <a:rPr lang="en-US" dirty="0" smtClean="0"/>
              <a:t>Minimum approval required by Department and Project Managers (if project Chartfield is included)</a:t>
            </a:r>
          </a:p>
          <a:p>
            <a:r>
              <a:rPr lang="en-US" dirty="0" smtClean="0"/>
              <a:t>Some approvers may have ability to edit a requisition in their Worklist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Buyers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be required to approve some requisitions as Buyer Approvers</a:t>
            </a:r>
          </a:p>
          <a:p>
            <a:r>
              <a:rPr lang="en-US" dirty="0" smtClean="0"/>
              <a:t>Correct any processing errors for Marketplace Requisitions</a:t>
            </a:r>
          </a:p>
          <a:p>
            <a:r>
              <a:rPr lang="en-US" dirty="0" smtClean="0"/>
              <a:t>Source Special Request Requisitions into POs</a:t>
            </a:r>
          </a:p>
          <a:p>
            <a:r>
              <a:rPr lang="en-US" dirty="0" smtClean="0"/>
              <a:t>May be responsible for creating receipts</a:t>
            </a:r>
          </a:p>
          <a:p>
            <a:r>
              <a:rPr lang="en-US" dirty="0" smtClean="0"/>
              <a:t>Reconcile requisitions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Roles Involved –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ePro Admin</a:t>
            </a:r>
          </a:p>
          <a:p>
            <a:pPr lvl="1"/>
            <a:r>
              <a:rPr lang="en-US" dirty="0" smtClean="0"/>
              <a:t>Responsible for monitoring Workflow</a:t>
            </a:r>
          </a:p>
          <a:p>
            <a:pPr lvl="1"/>
            <a:r>
              <a:rPr lang="en-US" dirty="0" smtClean="0"/>
              <a:t>Reassigning any escalated requisitions</a:t>
            </a:r>
          </a:p>
          <a:p>
            <a:r>
              <a:rPr lang="en-US" dirty="0" smtClean="0"/>
              <a:t>Local Security Admin</a:t>
            </a:r>
          </a:p>
          <a:p>
            <a:pPr lvl="1"/>
            <a:r>
              <a:rPr lang="en-US" dirty="0" smtClean="0"/>
              <a:t>Set up security roles, Requester &amp; Buyer Setup, and User preferences</a:t>
            </a:r>
          </a:p>
          <a:p>
            <a:r>
              <a:rPr lang="en-US" dirty="0" smtClean="0"/>
              <a:t>AP Dept</a:t>
            </a:r>
          </a:p>
          <a:p>
            <a:pPr lvl="1"/>
            <a:r>
              <a:rPr lang="en-US" dirty="0" smtClean="0"/>
              <a:t>Process invoices, create vouchers and submit payments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Identified the purpose of eProcurement (ePro)</a:t>
            </a:r>
          </a:p>
          <a:p>
            <a:r>
              <a:rPr lang="en-US" dirty="0" smtClean="0"/>
              <a:t>Identified the purpose of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Detailed the process flow of Marketplace Requisitions </a:t>
            </a:r>
          </a:p>
          <a:p>
            <a:r>
              <a:rPr lang="en-US" dirty="0" smtClean="0"/>
              <a:t>Listed roles involved with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the purpose of eProcurement (ePro)</a:t>
            </a:r>
          </a:p>
          <a:p>
            <a:r>
              <a:rPr lang="en-US" dirty="0" smtClean="0"/>
              <a:t>Identify the purpose of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</a:p>
          <a:p>
            <a:r>
              <a:rPr lang="en-US" dirty="0" smtClean="0"/>
              <a:t>Detail the process flow of Marketplace Requisitions </a:t>
            </a:r>
          </a:p>
          <a:p>
            <a:r>
              <a:rPr lang="en-US" dirty="0" smtClean="0"/>
              <a:t>List roles involved with ePro and the Georgia</a:t>
            </a:r>
            <a:r>
              <a:rPr lang="en-US" i="1" dirty="0" smtClean="0"/>
              <a:t>FIRST</a:t>
            </a:r>
            <a:r>
              <a:rPr lang="en-US" dirty="0" smtClean="0"/>
              <a:t> Marketplace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ePro?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PSFIN module for requisition creation and management</a:t>
            </a:r>
          </a:p>
          <a:p>
            <a:pPr lvl="1"/>
            <a:r>
              <a:rPr lang="en-US" dirty="0" smtClean="0"/>
              <a:t>Request goods and services</a:t>
            </a:r>
          </a:p>
          <a:p>
            <a:r>
              <a:rPr lang="en-US" dirty="0" smtClean="0"/>
              <a:t>Electronic approvals via Workflow</a:t>
            </a:r>
          </a:p>
          <a:p>
            <a:r>
              <a:rPr lang="en-US" dirty="0" smtClean="0"/>
              <a:t>ePro Requisitions are routed to various approvers, are budget checked, and then sourced into Purchase Orders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ePro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Marketplace Requisitions</a:t>
            </a:r>
          </a:p>
          <a:p>
            <a:pPr lvl="1"/>
            <a:r>
              <a:rPr lang="en-US" dirty="0" smtClean="0"/>
              <a:t>Contract/Catalog items selected from the GeorgiaFIRST Marketplace</a:t>
            </a:r>
          </a:p>
          <a:p>
            <a:r>
              <a:rPr lang="en-US" dirty="0" smtClean="0"/>
              <a:t>Special Request Requisitions</a:t>
            </a:r>
          </a:p>
          <a:p>
            <a:pPr lvl="1"/>
            <a:r>
              <a:rPr lang="en-US" dirty="0" smtClean="0"/>
              <a:t>Non-contract/catalog items manually entered onto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</a:t>
            </a:r>
            <a:r>
              <a:rPr lang="en-US" dirty="0" err="1" smtClean="0"/>
              <a:t>GA</a:t>
            </a:r>
            <a:r>
              <a:rPr lang="en-US" i="1" dirty="0" err="1" smtClean="0"/>
              <a:t>First</a:t>
            </a:r>
            <a:r>
              <a:rPr lang="en-US" dirty="0" smtClean="0"/>
              <a:t> Marketplace?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Online catalog system accessed from PSFIN</a:t>
            </a:r>
          </a:p>
          <a:p>
            <a:r>
              <a:rPr lang="en-US" dirty="0" smtClean="0"/>
              <a:t>SciQuest is the managing company of the Marketplace</a:t>
            </a:r>
          </a:p>
          <a:p>
            <a:r>
              <a:rPr lang="en-US" dirty="0" smtClean="0"/>
              <a:t>Shop online from State, USG, and Institution-approved suppliers/contracts</a:t>
            </a:r>
          </a:p>
          <a:p>
            <a:r>
              <a:rPr lang="en-US" dirty="0" smtClean="0"/>
              <a:t>Can access statewide and institution’s agency contracts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Catalogs in 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Hosted Catalogs</a:t>
            </a:r>
          </a:p>
          <a:p>
            <a:pPr lvl="1"/>
            <a:r>
              <a:rPr lang="en-US" dirty="0" smtClean="0"/>
              <a:t>Online version of a supplier’s printed catalog</a:t>
            </a:r>
          </a:p>
          <a:p>
            <a:r>
              <a:rPr lang="en-US" dirty="0" smtClean="0"/>
              <a:t>Punch-out Catalogs</a:t>
            </a:r>
          </a:p>
          <a:p>
            <a:pPr lvl="1"/>
            <a:r>
              <a:rPr lang="en-US" dirty="0" smtClean="0"/>
              <a:t>Integrated external links to a supplier’s web-based catalog dedicated to contract items/pricing</a:t>
            </a:r>
          </a:p>
          <a:p>
            <a:r>
              <a:rPr lang="en-US" dirty="0" smtClean="0"/>
              <a:t>Self-Managed Catalogs</a:t>
            </a:r>
          </a:p>
          <a:p>
            <a:pPr lvl="1"/>
            <a:r>
              <a:rPr lang="en-US" dirty="0" smtClean="0"/>
              <a:t>Similar to hosted catalogs, but items and pricing are managed by Institutions, USO, and System Administrator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371600"/>
          <a:ext cx="8534400" cy="475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66700" y="1295400"/>
          <a:ext cx="86487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Request Requisitions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entry to the GeorgiaFIRST Marketplace</a:t>
            </a:r>
          </a:p>
          <a:p>
            <a:r>
              <a:rPr lang="en-US" dirty="0" smtClean="0"/>
              <a:t>Items are manually entered onto requisition</a:t>
            </a:r>
          </a:p>
          <a:p>
            <a:r>
              <a:rPr lang="en-US" dirty="0" smtClean="0"/>
              <a:t>For non-catalog/contract items</a:t>
            </a:r>
          </a:p>
          <a:p>
            <a:r>
              <a:rPr lang="en-US" dirty="0" smtClean="0"/>
              <a:t>Not available to be automatically sourced into a PO; Purchasing Department will source these requisitions into POs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843</Words>
  <Application>Microsoft Office PowerPoint</Application>
  <PresentationFormat>On-screen Show (4:3)</PresentationFormat>
  <Paragraphs>116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Introduction to ePro and the GeorgiaFIRST Marketplace</vt:lpstr>
      <vt:lpstr>Objectives</vt:lpstr>
      <vt:lpstr>What is ePro?</vt:lpstr>
      <vt:lpstr>ePro Requisitions</vt:lpstr>
      <vt:lpstr>What is the GAFirst Marketplace?</vt:lpstr>
      <vt:lpstr>Types of Catalogs in Marketplace</vt:lpstr>
      <vt:lpstr>Process Flow</vt:lpstr>
      <vt:lpstr>Process Flow</vt:lpstr>
      <vt:lpstr>Special Request Requisitions</vt:lpstr>
      <vt:lpstr>Roles Involved – Shoppers </vt:lpstr>
      <vt:lpstr>Roles Involved – Requesters </vt:lpstr>
      <vt:lpstr>Roles Involved – Approvers </vt:lpstr>
      <vt:lpstr>Roles Involved – Buyers </vt:lpstr>
      <vt:lpstr>Roles Involved – Others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15</cp:revision>
  <dcterms:created xsi:type="dcterms:W3CDTF">2011-02-11T15:35:40Z</dcterms:created>
  <dcterms:modified xsi:type="dcterms:W3CDTF">2011-02-23T20:54:28Z</dcterms:modified>
</cp:coreProperties>
</file>